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4" r:id="rId2"/>
    <p:sldMasterId id="2147483786" r:id="rId3"/>
    <p:sldMasterId id="2147483798" r:id="rId4"/>
    <p:sldMasterId id="2147483810" r:id="rId5"/>
    <p:sldMasterId id="2147483822" r:id="rId6"/>
    <p:sldMasterId id="2147483834" r:id="rId7"/>
    <p:sldMasterId id="2147483846" r:id="rId8"/>
    <p:sldMasterId id="2147483870" r:id="rId9"/>
    <p:sldMasterId id="2147483882" r:id="rId10"/>
    <p:sldMasterId id="2147483894" r:id="rId11"/>
    <p:sldMasterId id="2147483906" r:id="rId12"/>
    <p:sldMasterId id="2147483918" r:id="rId13"/>
    <p:sldMasterId id="2147483930" r:id="rId14"/>
  </p:sldMasterIdLst>
  <p:sldIdLst>
    <p:sldId id="256" r:id="rId15"/>
    <p:sldId id="294" r:id="rId16"/>
    <p:sldId id="257" r:id="rId17"/>
    <p:sldId id="266" r:id="rId18"/>
    <p:sldId id="267" r:id="rId19"/>
    <p:sldId id="258" r:id="rId20"/>
    <p:sldId id="271" r:id="rId21"/>
    <p:sldId id="278" r:id="rId22"/>
    <p:sldId id="296" r:id="rId23"/>
    <p:sldId id="279" r:id="rId24"/>
    <p:sldId id="297" r:id="rId25"/>
    <p:sldId id="299" r:id="rId26"/>
    <p:sldId id="280" r:id="rId27"/>
    <p:sldId id="298" r:id="rId28"/>
    <p:sldId id="302" r:id="rId29"/>
    <p:sldId id="301" r:id="rId30"/>
    <p:sldId id="282" r:id="rId31"/>
    <p:sldId id="283" r:id="rId32"/>
    <p:sldId id="284" r:id="rId33"/>
    <p:sldId id="281" r:id="rId34"/>
    <p:sldId id="287" r:id="rId35"/>
    <p:sldId id="295" r:id="rId36"/>
    <p:sldId id="286" r:id="rId37"/>
    <p:sldId id="289" r:id="rId38"/>
    <p:sldId id="269" r:id="rId39"/>
    <p:sldId id="288" r:id="rId40"/>
    <p:sldId id="264" r:id="rId41"/>
    <p:sldId id="275" r:id="rId42"/>
    <p:sldId id="276" r:id="rId43"/>
    <p:sldId id="270" r:id="rId44"/>
    <p:sldId id="292" r:id="rId45"/>
    <p:sldId id="293" r:id="rId46"/>
    <p:sldId id="290" r:id="rId47"/>
    <p:sldId id="265" r:id="rId4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Garamond" pitchFamily="18" charset="0"/>
        <a:ea typeface="新細明體" charset="-120"/>
        <a:cs typeface="+mn-cs"/>
      </a:defRPr>
    </a:lvl1pPr>
    <a:lvl2pPr marL="457200" algn="l" rtl="0" fontAlgn="base">
      <a:spcBef>
        <a:spcPct val="0"/>
      </a:spcBef>
      <a:spcAft>
        <a:spcPct val="0"/>
      </a:spcAft>
      <a:defRPr kumimoji="1" kern="1200">
        <a:solidFill>
          <a:schemeClr val="tx1"/>
        </a:solidFill>
        <a:latin typeface="Garamond" pitchFamily="18" charset="0"/>
        <a:ea typeface="新細明體" charset="-120"/>
        <a:cs typeface="+mn-cs"/>
      </a:defRPr>
    </a:lvl2pPr>
    <a:lvl3pPr marL="914400" algn="l" rtl="0" fontAlgn="base">
      <a:spcBef>
        <a:spcPct val="0"/>
      </a:spcBef>
      <a:spcAft>
        <a:spcPct val="0"/>
      </a:spcAft>
      <a:defRPr kumimoji="1" kern="1200">
        <a:solidFill>
          <a:schemeClr val="tx1"/>
        </a:solidFill>
        <a:latin typeface="Garamond" pitchFamily="18" charset="0"/>
        <a:ea typeface="新細明體" charset="-120"/>
        <a:cs typeface="+mn-cs"/>
      </a:defRPr>
    </a:lvl3pPr>
    <a:lvl4pPr marL="1371600" algn="l" rtl="0" fontAlgn="base">
      <a:spcBef>
        <a:spcPct val="0"/>
      </a:spcBef>
      <a:spcAft>
        <a:spcPct val="0"/>
      </a:spcAft>
      <a:defRPr kumimoji="1" kern="1200">
        <a:solidFill>
          <a:schemeClr val="tx1"/>
        </a:solidFill>
        <a:latin typeface="Garamond" pitchFamily="18" charset="0"/>
        <a:ea typeface="新細明體" charset="-120"/>
        <a:cs typeface="+mn-cs"/>
      </a:defRPr>
    </a:lvl4pPr>
    <a:lvl5pPr marL="1828800" algn="l" rtl="0" fontAlgn="base">
      <a:spcBef>
        <a:spcPct val="0"/>
      </a:spcBef>
      <a:spcAft>
        <a:spcPct val="0"/>
      </a:spcAft>
      <a:defRPr kumimoji="1" kern="1200">
        <a:solidFill>
          <a:schemeClr val="tx1"/>
        </a:solidFill>
        <a:latin typeface="Garamond" pitchFamily="18" charset="0"/>
        <a:ea typeface="新細明體" charset="-120"/>
        <a:cs typeface="+mn-cs"/>
      </a:defRPr>
    </a:lvl5pPr>
    <a:lvl6pPr marL="2286000" algn="l" defTabSz="914400" rtl="0" eaLnBrk="1" latinLnBrk="0" hangingPunct="1">
      <a:defRPr kumimoji="1" kern="1200">
        <a:solidFill>
          <a:schemeClr val="tx1"/>
        </a:solidFill>
        <a:latin typeface="Garamond" pitchFamily="18" charset="0"/>
        <a:ea typeface="新細明體" charset="-120"/>
        <a:cs typeface="+mn-cs"/>
      </a:defRPr>
    </a:lvl6pPr>
    <a:lvl7pPr marL="2743200" algn="l" defTabSz="914400" rtl="0" eaLnBrk="1" latinLnBrk="0" hangingPunct="1">
      <a:defRPr kumimoji="1" kern="1200">
        <a:solidFill>
          <a:schemeClr val="tx1"/>
        </a:solidFill>
        <a:latin typeface="Garamond" pitchFamily="18" charset="0"/>
        <a:ea typeface="新細明體" charset="-120"/>
        <a:cs typeface="+mn-cs"/>
      </a:defRPr>
    </a:lvl7pPr>
    <a:lvl8pPr marL="3200400" algn="l" defTabSz="914400" rtl="0" eaLnBrk="1" latinLnBrk="0" hangingPunct="1">
      <a:defRPr kumimoji="1" kern="1200">
        <a:solidFill>
          <a:schemeClr val="tx1"/>
        </a:solidFill>
        <a:latin typeface="Garamond" pitchFamily="18" charset="0"/>
        <a:ea typeface="新細明體" charset="-120"/>
        <a:cs typeface="+mn-cs"/>
      </a:defRPr>
    </a:lvl8pPr>
    <a:lvl9pPr marL="3657600" algn="l" defTabSz="914400" rtl="0" eaLnBrk="1" latinLnBrk="0" hangingPunct="1">
      <a:defRPr kumimoji="1" kern="1200">
        <a:solidFill>
          <a:schemeClr val="tx1"/>
        </a:solidFill>
        <a:latin typeface="Garamond"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7" d="100"/>
          <a:sy n="67" d="100"/>
        </p:scale>
        <p:origin x="-6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1872BBF8-8968-4B73-914B-D70E08250FA5}" type="datetimeFigureOut">
              <a:rPr lang="zh-TW" altLang="en-US"/>
              <a:pPr>
                <a:defRPr/>
              </a:pPr>
              <a:t>2014/10/23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C081A41-A61A-4E87-A1F4-0582D3592AB6}" type="slidenum">
              <a:rPr lang="zh-TW" altLang="en-US"/>
              <a:pPr>
                <a:defRPr/>
              </a:pPr>
              <a:t>‹#›</a:t>
            </a:fld>
            <a:endParaRPr lang="zh-TW" altLang="en-US"/>
          </a:p>
        </p:txBody>
      </p:sp>
    </p:spTree>
    <p:extLst>
      <p:ext uri="{BB962C8B-B14F-4D97-AF65-F5344CB8AC3E}">
        <p14:creationId xmlns:p14="http://schemas.microsoft.com/office/powerpoint/2010/main" val="138778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a:ln/>
        </p:spPr>
        <p:txBody>
          <a:bodyPr/>
          <a:lstStyle>
            <a:lvl1pPr>
              <a:defRPr/>
            </a:lvl1pPr>
          </a:lstStyle>
          <a:p>
            <a:pPr>
              <a:defRPr/>
            </a:pPr>
            <a:fld id="{1882AB98-CCD3-4144-9632-EF6CDE8CA070}" type="datetimeFigureOut">
              <a:rPr lang="zh-TW" altLang="en-US"/>
              <a:pPr>
                <a:defRPr/>
              </a:pPr>
              <a:t>2014/10/23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8D71C60-565B-47DD-909F-57BC18A0F0CD}" type="slidenum">
              <a:rPr lang="zh-TW" altLang="en-US"/>
              <a:pPr>
                <a:defRPr/>
              </a:pPr>
              <a:t>‹#›</a:t>
            </a:fld>
            <a:endParaRPr lang="zh-TW" altLang="en-US"/>
          </a:p>
        </p:txBody>
      </p:sp>
    </p:spTree>
    <p:extLst>
      <p:ext uri="{BB962C8B-B14F-4D97-AF65-F5344CB8AC3E}">
        <p14:creationId xmlns:p14="http://schemas.microsoft.com/office/powerpoint/2010/main" val="11299912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08123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83443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12756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59159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32891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07712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191789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13317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638878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3115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ln/>
        </p:spPr>
        <p:txBody>
          <a:bodyPr/>
          <a:lstStyle>
            <a:lvl1pPr>
              <a:defRPr/>
            </a:lvl1pPr>
          </a:lstStyle>
          <a:p>
            <a:pPr>
              <a:defRPr/>
            </a:pPr>
            <a:fld id="{474C6CE4-FCDB-4F08-B128-3CD78CEA0AB7}" type="datetimeFigureOut">
              <a:rPr lang="zh-TW" altLang="en-US"/>
              <a:pPr>
                <a:defRPr/>
              </a:pPr>
              <a:t>2014/10/23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8313ECDA-F9A8-47A8-91B3-BA635BD42F21}" type="slidenum">
              <a:rPr lang="zh-TW" altLang="en-US"/>
              <a:pPr>
                <a:defRPr/>
              </a:pPr>
              <a:t>‹#›</a:t>
            </a:fld>
            <a:endParaRPr lang="zh-TW" altLang="en-US"/>
          </a:p>
        </p:txBody>
      </p:sp>
    </p:spTree>
    <p:extLst>
      <p:ext uri="{BB962C8B-B14F-4D97-AF65-F5344CB8AC3E}">
        <p14:creationId xmlns:p14="http://schemas.microsoft.com/office/powerpoint/2010/main" val="42930205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936148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83145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27191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38305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251838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142189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663859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12412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714671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194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86974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59054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518777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674980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122238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459676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924242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745315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159184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087730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1049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800241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46167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171133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784935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993756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1916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298301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846615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737028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400271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958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651625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210447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09549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582199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53007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9284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309055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517767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977315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750175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999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45953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897108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344389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19487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98040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7688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6118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8194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5974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197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096BD277-D512-4CF3-B48F-1A740D2363BB}" type="datetimeFigureOut">
              <a:rPr lang="zh-TW" altLang="en-US"/>
              <a:pPr>
                <a:defRPr/>
              </a:pPr>
              <a:t>2014/10/23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58EAFC5C-08BA-4A84-B39F-9F473CE5DC4D}" type="slidenum">
              <a:rPr lang="zh-TW" altLang="en-US"/>
              <a:pPr>
                <a:defRPr/>
              </a:pPr>
              <a:t>‹#›</a:t>
            </a:fld>
            <a:endParaRPr lang="zh-TW" altLang="en-US"/>
          </a:p>
        </p:txBody>
      </p:sp>
    </p:spTree>
    <p:extLst>
      <p:ext uri="{BB962C8B-B14F-4D97-AF65-F5344CB8AC3E}">
        <p14:creationId xmlns:p14="http://schemas.microsoft.com/office/powerpoint/2010/main" val="1528386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60629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268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3168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5899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12190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8117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75231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14100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06295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244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6" name="Date Placeholder 3"/>
          <p:cNvSpPr>
            <a:spLocks noGrp="1"/>
          </p:cNvSpPr>
          <p:nvPr>
            <p:ph type="dt" sz="half" idx="10"/>
          </p:nvPr>
        </p:nvSpPr>
        <p:spPr/>
        <p:txBody>
          <a:bodyPr/>
          <a:lstStyle>
            <a:lvl1pPr>
              <a:defRPr/>
            </a:lvl1pPr>
          </a:lstStyle>
          <a:p>
            <a:pPr>
              <a:defRPr/>
            </a:pPr>
            <a:fld id="{0BCA7911-8221-48CB-BC78-F6737C2AE506}" type="datetimeFigureOut">
              <a:rPr lang="zh-TW" altLang="en-US"/>
              <a:pPr>
                <a:defRPr/>
              </a:pPr>
              <a:t>2014/10/23</a:t>
            </a:fld>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a:lvl1pPr>
          </a:lstStyle>
          <a:p>
            <a:pPr>
              <a:defRPr/>
            </a:pPr>
            <a:fld id="{3D715FC4-C0E7-4240-991D-6B863D5A2BD4}" type="slidenum">
              <a:rPr lang="zh-TW" altLang="en-US"/>
              <a:pPr>
                <a:defRPr/>
              </a:pPr>
              <a:t>‹#›</a:t>
            </a:fld>
            <a:endParaRPr lang="zh-TW" altLang="en-US"/>
          </a:p>
        </p:txBody>
      </p:sp>
    </p:spTree>
    <p:extLst>
      <p:ext uri="{BB962C8B-B14F-4D97-AF65-F5344CB8AC3E}">
        <p14:creationId xmlns:p14="http://schemas.microsoft.com/office/powerpoint/2010/main" val="3236659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58483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53017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0362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60532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0919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2424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51715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7778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91863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5507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p>
            <a:r>
              <a:rPr lang="zh-TW" altLang="en-US" smtClean="0"/>
              <a:t>按一下以編輯母片標題樣式</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5"/>
          </p:nvPr>
        </p:nvSpPr>
        <p:spPr/>
        <p:txBody>
          <a:bodyPr/>
          <a:lstStyle>
            <a:lvl1pPr>
              <a:defRPr/>
            </a:lvl1pPr>
          </a:lstStyle>
          <a:p>
            <a:pPr>
              <a:defRPr/>
            </a:pPr>
            <a:fld id="{D6135FB4-DDBA-4F20-84DF-82998E113DF9}" type="datetimeFigureOut">
              <a:rPr lang="zh-TW" altLang="en-US"/>
              <a:pPr>
                <a:defRPr/>
              </a:pPr>
              <a:t>2014/10/23</a:t>
            </a:fld>
            <a:endParaRPr lang="zh-TW" altLang="en-US"/>
          </a:p>
        </p:txBody>
      </p:sp>
      <p:sp>
        <p:nvSpPr>
          <p:cNvPr id="7" name="Footer Placeholder 5"/>
          <p:cNvSpPr>
            <a:spLocks noGrp="1"/>
          </p:cNvSpPr>
          <p:nvPr>
            <p:ph type="ftr" sz="quarter" idx="16"/>
          </p:nvPr>
        </p:nvSpPr>
        <p:spPr/>
        <p:txBody>
          <a:bodyPr/>
          <a:lstStyle>
            <a:lvl1pPr>
              <a:defRPr/>
            </a:lvl1pPr>
          </a:lstStyle>
          <a:p>
            <a:pPr>
              <a:defRPr/>
            </a:pPr>
            <a:endParaRPr lang="zh-TW" altLang="en-US"/>
          </a:p>
        </p:txBody>
      </p:sp>
      <p:sp>
        <p:nvSpPr>
          <p:cNvPr id="8" name="Slide Number Placeholder 6"/>
          <p:cNvSpPr>
            <a:spLocks noGrp="1"/>
          </p:cNvSpPr>
          <p:nvPr>
            <p:ph type="sldNum" sz="quarter" idx="17"/>
          </p:nvPr>
        </p:nvSpPr>
        <p:spPr/>
        <p:txBody>
          <a:bodyPr/>
          <a:lstStyle>
            <a:lvl1pPr>
              <a:defRPr/>
            </a:lvl1pPr>
          </a:lstStyle>
          <a:p>
            <a:pPr>
              <a:defRPr/>
            </a:pPr>
            <a:fld id="{9EA4CDF4-BCD5-4581-B28D-B426ACEF544C}" type="slidenum">
              <a:rPr lang="zh-TW" altLang="en-US"/>
              <a:pPr>
                <a:defRPr/>
              </a:pPr>
              <a:t>‹#›</a:t>
            </a:fld>
            <a:endParaRPr lang="zh-TW" altLang="en-US"/>
          </a:p>
        </p:txBody>
      </p:sp>
    </p:spTree>
    <p:extLst>
      <p:ext uri="{BB962C8B-B14F-4D97-AF65-F5344CB8AC3E}">
        <p14:creationId xmlns:p14="http://schemas.microsoft.com/office/powerpoint/2010/main" val="281315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52867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97115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2780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71695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87734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41521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58865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46201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0896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905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Date Placeholder 6"/>
          <p:cNvSpPr>
            <a:spLocks noGrp="1"/>
          </p:cNvSpPr>
          <p:nvPr>
            <p:ph type="dt" sz="half" idx="15"/>
          </p:nvPr>
        </p:nvSpPr>
        <p:spPr/>
        <p:txBody>
          <a:bodyPr/>
          <a:lstStyle>
            <a:lvl1pPr>
              <a:defRPr/>
            </a:lvl1pPr>
          </a:lstStyle>
          <a:p>
            <a:pPr>
              <a:defRPr/>
            </a:pPr>
            <a:fld id="{03F60D3A-F927-464D-96FE-F58B9ACADB2F}" type="datetimeFigureOut">
              <a:rPr lang="zh-TW" altLang="en-US"/>
              <a:pPr>
                <a:defRPr/>
              </a:pPr>
              <a:t>2014/10/23</a:t>
            </a:fld>
            <a:endParaRPr lang="zh-TW" altLang="en-US"/>
          </a:p>
        </p:txBody>
      </p:sp>
      <p:sp>
        <p:nvSpPr>
          <p:cNvPr id="9" name="Footer Placeholder 7"/>
          <p:cNvSpPr>
            <a:spLocks noGrp="1"/>
          </p:cNvSpPr>
          <p:nvPr>
            <p:ph type="ftr" sz="quarter" idx="16"/>
          </p:nvPr>
        </p:nvSpPr>
        <p:spPr/>
        <p:txBody>
          <a:bodyPr/>
          <a:lstStyle>
            <a:lvl1pPr>
              <a:defRPr/>
            </a:lvl1pPr>
          </a:lstStyle>
          <a:p>
            <a:pPr>
              <a:defRPr/>
            </a:pPr>
            <a:endParaRPr lang="zh-TW" altLang="en-US"/>
          </a:p>
        </p:txBody>
      </p:sp>
      <p:sp>
        <p:nvSpPr>
          <p:cNvPr id="10" name="Slide Number Placeholder 8"/>
          <p:cNvSpPr>
            <a:spLocks noGrp="1"/>
          </p:cNvSpPr>
          <p:nvPr>
            <p:ph type="sldNum" sz="quarter" idx="17"/>
          </p:nvPr>
        </p:nvSpPr>
        <p:spPr/>
        <p:txBody>
          <a:bodyPr/>
          <a:lstStyle>
            <a:lvl1pPr>
              <a:defRPr/>
            </a:lvl1pPr>
          </a:lstStyle>
          <a:p>
            <a:pPr>
              <a:defRPr/>
            </a:pPr>
            <a:fld id="{3DB004EA-40FF-49D1-A4AB-D19F23F1E51F}" type="slidenum">
              <a:rPr lang="zh-TW" altLang="en-US"/>
              <a:pPr>
                <a:defRPr/>
              </a:pPr>
              <a:t>‹#›</a:t>
            </a:fld>
            <a:endParaRPr lang="zh-TW" altLang="en-US"/>
          </a:p>
        </p:txBody>
      </p:sp>
    </p:spTree>
    <p:extLst>
      <p:ext uri="{BB962C8B-B14F-4D97-AF65-F5344CB8AC3E}">
        <p14:creationId xmlns:p14="http://schemas.microsoft.com/office/powerpoint/2010/main" val="3358699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0260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2692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581364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29630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9679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25861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6203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61802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14379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4464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C7D79E3E-5059-4CA1-B323-6E64D13DB948}" type="datetimeFigureOut">
              <a:rPr lang="zh-TW" altLang="en-US"/>
              <a:pPr>
                <a:defRPr/>
              </a:pPr>
              <a:t>2014/10/23</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077A0177-4DD9-4F5B-9AA5-7CD44513DF0E}" type="slidenum">
              <a:rPr lang="zh-TW" altLang="en-US"/>
              <a:pPr>
                <a:defRPr/>
              </a:pPr>
              <a:t>‹#›</a:t>
            </a:fld>
            <a:endParaRPr lang="zh-TW" altLang="en-US"/>
          </a:p>
        </p:txBody>
      </p:sp>
    </p:spTree>
    <p:extLst>
      <p:ext uri="{BB962C8B-B14F-4D97-AF65-F5344CB8AC3E}">
        <p14:creationId xmlns:p14="http://schemas.microsoft.com/office/powerpoint/2010/main" val="2141996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77628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4009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80359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90640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94848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08638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356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0414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89888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25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ECD8C00B-C83B-4608-8D36-2300A6FA4765}" type="datetimeFigureOut">
              <a:rPr lang="zh-TW" altLang="en-US"/>
              <a:pPr>
                <a:defRPr/>
              </a:pPr>
              <a:t>2014/10/23</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6042701D-1CBF-4730-BF76-AD3F8CCD68DD}" type="slidenum">
              <a:rPr lang="zh-TW" altLang="en-US"/>
              <a:pPr>
                <a:defRPr/>
              </a:pPr>
              <a:t>‹#›</a:t>
            </a:fld>
            <a:endParaRPr lang="zh-TW" altLang="en-US"/>
          </a:p>
        </p:txBody>
      </p:sp>
    </p:spTree>
    <p:extLst>
      <p:ext uri="{BB962C8B-B14F-4D97-AF65-F5344CB8AC3E}">
        <p14:creationId xmlns:p14="http://schemas.microsoft.com/office/powerpoint/2010/main" val="1014787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5980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7493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8683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79559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73049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40013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1696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030153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916289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356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Content Placeholder 8"/>
          <p:cNvSpPr>
            <a:spLocks noGrp="1"/>
          </p:cNvSpPr>
          <p:nvPr>
            <p:ph sz="quarter" idx="13"/>
          </p:nvPr>
        </p:nvSpPr>
        <p:spPr>
          <a:xfrm>
            <a:off x="1371600" y="1676400"/>
            <a:ext cx="3276600" cy="3505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4"/>
          </p:nvPr>
        </p:nvSpPr>
        <p:spPr>
          <a:ln/>
        </p:spPr>
        <p:txBody>
          <a:bodyPr/>
          <a:lstStyle>
            <a:lvl1pPr>
              <a:defRPr/>
            </a:lvl1pPr>
          </a:lstStyle>
          <a:p>
            <a:pPr>
              <a:defRPr/>
            </a:pPr>
            <a:fld id="{90508861-DF73-4333-B503-959BA74EE7CB}" type="datetimeFigureOut">
              <a:rPr lang="zh-TW" altLang="en-US"/>
              <a:pPr>
                <a:defRPr/>
              </a:pPr>
              <a:t>2014/10/23</a:t>
            </a:fld>
            <a:endParaRPr lang="zh-TW" altLang="en-US"/>
          </a:p>
        </p:txBody>
      </p:sp>
      <p:sp>
        <p:nvSpPr>
          <p:cNvPr id="6" name="Footer Placeholder 4"/>
          <p:cNvSpPr>
            <a:spLocks noGrp="1"/>
          </p:cNvSpPr>
          <p:nvPr>
            <p:ph type="ftr" sz="quarter" idx="15"/>
          </p:nvPr>
        </p:nvSpPr>
        <p:spPr/>
        <p:txBody>
          <a:bodyPr/>
          <a:lstStyle>
            <a:lvl1pPr>
              <a:defRPr/>
            </a:lvl1pPr>
          </a:lstStyle>
          <a:p>
            <a:pPr>
              <a:defRPr/>
            </a:pPr>
            <a:endParaRPr lang="zh-TW" altLang="en-US"/>
          </a:p>
        </p:txBody>
      </p:sp>
      <p:sp>
        <p:nvSpPr>
          <p:cNvPr id="7" name="Slide Number Placeholder 5"/>
          <p:cNvSpPr>
            <a:spLocks noGrp="1"/>
          </p:cNvSpPr>
          <p:nvPr>
            <p:ph type="sldNum" sz="quarter" idx="16"/>
          </p:nvPr>
        </p:nvSpPr>
        <p:spPr/>
        <p:txBody>
          <a:bodyPr/>
          <a:lstStyle>
            <a:lvl1pPr>
              <a:defRPr/>
            </a:lvl1pPr>
          </a:lstStyle>
          <a:p>
            <a:pPr>
              <a:defRPr/>
            </a:pPr>
            <a:fld id="{C614A887-88AA-4558-A7D1-3887049236D9}" type="slidenum">
              <a:rPr lang="zh-TW" altLang="en-US"/>
              <a:pPr>
                <a:defRPr/>
              </a:pPr>
              <a:t>‹#›</a:t>
            </a:fld>
            <a:endParaRPr lang="zh-TW" altLang="en-US"/>
          </a:p>
        </p:txBody>
      </p:sp>
    </p:spTree>
    <p:extLst>
      <p:ext uri="{BB962C8B-B14F-4D97-AF65-F5344CB8AC3E}">
        <p14:creationId xmlns:p14="http://schemas.microsoft.com/office/powerpoint/2010/main" val="20056746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5398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79565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0634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85292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86619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08833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12644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9522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60985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1297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B8BE2C21-F8F0-425D-A86E-A157AD8B2CCE}" type="datetimeFigureOut">
              <a:rPr lang="zh-TW" altLang="en-US"/>
              <a:pPr>
                <a:defRPr/>
              </a:pPr>
              <a:t>2014/10/23</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73269F48-C509-45EF-9560-9D87E03D6DF8}" type="slidenum">
              <a:rPr lang="zh-TW" altLang="en-US"/>
              <a:pPr>
                <a:defRPr/>
              </a:pPr>
              <a:t>‹#›</a:t>
            </a:fld>
            <a:endParaRPr lang="zh-TW" altLang="en-US"/>
          </a:p>
        </p:txBody>
      </p:sp>
    </p:spTree>
    <p:extLst>
      <p:ext uri="{BB962C8B-B14F-4D97-AF65-F5344CB8AC3E}">
        <p14:creationId xmlns:p14="http://schemas.microsoft.com/office/powerpoint/2010/main" val="3981380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950024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913986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805079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778083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57119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89950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521741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578854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152833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F00E4B1-5BFC-44EC-9B71-640082DDD4DE}" type="datetimeFigureOut">
              <a:rPr lang="zh-TW" altLang="en-US" smtClean="0">
                <a:solidFill>
                  <a:prstClr val="black">
                    <a:tint val="75000"/>
                  </a:prstClr>
                </a:solidFill>
              </a:rPr>
              <a:pPr/>
              <a:t>2014/10/23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3C236A0-CE79-41DF-B7A8-FA6C01FD3642}"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830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TW" altLang="en-US" smtClean="0"/>
              <a:t>按一下以編輯母片標題樣式</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kumimoji="0" sz="1100" baseline="0">
                <a:solidFill>
                  <a:schemeClr val="accent1">
                    <a:lumMod val="60000"/>
                    <a:lumOff val="40000"/>
                  </a:schemeClr>
                </a:solidFill>
                <a:latin typeface="+mn-lt"/>
                <a:ea typeface="+mn-ea"/>
              </a:defRPr>
            </a:lvl1pPr>
          </a:lstStyle>
          <a:p>
            <a:pPr>
              <a:defRPr/>
            </a:pPr>
            <a:fld id="{EC768DA6-6500-4EC3-9B65-84D994423AB2}" type="datetimeFigureOut">
              <a:rPr lang="zh-TW" altLang="en-US"/>
              <a:pPr>
                <a:defRPr/>
              </a:pPr>
              <a:t>2014/10/23</a:t>
            </a:fld>
            <a:endParaRPr lang="zh-TW"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kumimoji="0" sz="1100" baseline="0">
                <a:solidFill>
                  <a:schemeClr val="accent1">
                    <a:lumMod val="60000"/>
                    <a:lumOff val="40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kumimoji="0" sz="1200" b="1" baseline="0">
                <a:solidFill>
                  <a:schemeClr val="accent1">
                    <a:lumMod val="60000"/>
                    <a:lumOff val="40000"/>
                  </a:schemeClr>
                </a:solidFill>
                <a:latin typeface="+mn-lt"/>
                <a:ea typeface="+mn-ea"/>
              </a:defRPr>
            </a:lvl1pPr>
          </a:lstStyle>
          <a:p>
            <a:pPr>
              <a:defRPr/>
            </a:pPr>
            <a:fld id="{7CFCBE55-4CBB-4E54-AF0F-896177E732B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51" r:id="rId7"/>
    <p:sldLayoutId id="2147483752" r:id="rId8"/>
    <p:sldLayoutId id="2147483761" r:id="rId9"/>
    <p:sldLayoutId id="2147483753" r:id="rId10"/>
    <p:sldLayoutId id="2147483754" r:id="rId11"/>
  </p:sldLayoutIdLst>
  <p:txStyles>
    <p:titleStyle>
      <a:lvl1pPr algn="ctr" rtl="0" eaLnBrk="0" fontAlgn="base" hangingPunct="0">
        <a:spcBef>
          <a:spcPct val="0"/>
        </a:spcBef>
        <a:spcAft>
          <a:spcPct val="0"/>
        </a:spcAft>
        <a:defRPr sz="3600" kern="1200" cap="all" spc="3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Garamond" pitchFamily="18" charset="0"/>
          <a:ea typeface="標楷體" pitchFamily="65" charset="-120"/>
        </a:defRPr>
      </a:lvl2pPr>
      <a:lvl3pPr algn="ctr" rtl="0" eaLnBrk="0" fontAlgn="base" hangingPunct="0">
        <a:spcBef>
          <a:spcPct val="0"/>
        </a:spcBef>
        <a:spcAft>
          <a:spcPct val="0"/>
        </a:spcAft>
        <a:defRPr sz="3600">
          <a:solidFill>
            <a:schemeClr val="tx1"/>
          </a:solidFill>
          <a:latin typeface="Garamond" pitchFamily="18" charset="0"/>
          <a:ea typeface="標楷體" pitchFamily="65" charset="-120"/>
        </a:defRPr>
      </a:lvl3pPr>
      <a:lvl4pPr algn="ctr" rtl="0" eaLnBrk="0" fontAlgn="base" hangingPunct="0">
        <a:spcBef>
          <a:spcPct val="0"/>
        </a:spcBef>
        <a:spcAft>
          <a:spcPct val="0"/>
        </a:spcAft>
        <a:defRPr sz="3600">
          <a:solidFill>
            <a:schemeClr val="tx1"/>
          </a:solidFill>
          <a:latin typeface="Garamond" pitchFamily="18" charset="0"/>
          <a:ea typeface="標楷體" pitchFamily="65" charset="-120"/>
        </a:defRPr>
      </a:lvl4pPr>
      <a:lvl5pPr algn="ctr" rtl="0" eaLnBrk="0" fontAlgn="base" hangingPunct="0">
        <a:spcBef>
          <a:spcPct val="0"/>
        </a:spcBef>
        <a:spcAft>
          <a:spcPct val="0"/>
        </a:spcAft>
        <a:defRPr sz="3600">
          <a:solidFill>
            <a:schemeClr val="tx1"/>
          </a:solidFill>
          <a:latin typeface="Garamond" pitchFamily="18"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615950" algn="l" rtl="0" eaLnBrk="0" fontAlgn="base" hangingPunct="0">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2251324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94958459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50117416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03364466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61673336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70474421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519125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51581233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21603166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75800818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233648405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151427102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F00E4B1-5BFC-44EC-9B71-640082DDD4DE}" type="datetimeFigureOut">
              <a:rPr kumimoji="0" lang="zh-TW" altLang="en-US" smtClean="0">
                <a:solidFill>
                  <a:prstClr val="black">
                    <a:tint val="75000"/>
                  </a:prstClr>
                </a:solidFill>
                <a:latin typeface="Calibri"/>
                <a:ea typeface="新細明體"/>
              </a:rPr>
              <a:pPr fontAlgn="auto">
                <a:spcBef>
                  <a:spcPts val="0"/>
                </a:spcBef>
                <a:spcAft>
                  <a:spcPts val="0"/>
                </a:spcAft>
              </a:pPr>
              <a:t>2014/10/23</a:t>
            </a:fld>
            <a:endParaRPr kumimoji="0"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3C236A0-CE79-41DF-B7A8-FA6C01FD3642}" type="slidenum">
              <a:rPr kumimoji="0" lang="zh-TW" altLang="en-US" smtClean="0">
                <a:solidFill>
                  <a:prstClr val="black">
                    <a:tint val="75000"/>
                  </a:prstClr>
                </a:solidFill>
                <a:latin typeface="Calibri"/>
                <a:ea typeface="新細明體"/>
              </a:rPr>
              <a:pPr fontAlgn="auto">
                <a:spcBef>
                  <a:spcPts val="0"/>
                </a:spcBef>
                <a:spcAft>
                  <a:spcPts val="0"/>
                </a:spcAft>
              </a:pPr>
              <a:t>‹#›</a:t>
            </a:fld>
            <a:endParaRPr kumimoji="0" lang="zh-TW" altLang="en-US">
              <a:solidFill>
                <a:prstClr val="black">
                  <a:tint val="75000"/>
                </a:prstClr>
              </a:solidFill>
              <a:latin typeface="Calibri"/>
              <a:ea typeface="新細明體"/>
            </a:endParaRPr>
          </a:p>
        </p:txBody>
      </p:sp>
    </p:spTree>
    <p:extLst>
      <p:ext uri="{BB962C8B-B14F-4D97-AF65-F5344CB8AC3E}">
        <p14:creationId xmlns:p14="http://schemas.microsoft.com/office/powerpoint/2010/main" val="364621908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4coi65CT1G4" TargetMode="External"/><Relationship Id="rId7" Type="http://schemas.openxmlformats.org/officeDocument/2006/relationships/image" Target="../media/image22.jpeg"/><Relationship Id="rId2" Type="http://schemas.openxmlformats.org/officeDocument/2006/relationships/hyperlink" Target="https://www.youtube.com/watch?v=JsyEX9iIN-I" TargetMode="External"/><Relationship Id="rId1" Type="http://schemas.openxmlformats.org/officeDocument/2006/relationships/slideLayout" Target="../slideLayouts/slideLayout105.xml"/><Relationship Id="rId6" Type="http://schemas.openxmlformats.org/officeDocument/2006/relationships/image" Target="../media/image21.png"/><Relationship Id="rId5" Type="http://schemas.openxmlformats.org/officeDocument/2006/relationships/hyperlink" Target="https://www.youtube.com/watch?v=Jpvuqj5nv6U" TargetMode="External"/><Relationship Id="rId4" Type="http://schemas.openxmlformats.org/officeDocument/2006/relationships/hyperlink" Target="https://www.youtube.com/watch?v=wUzVpYMuEj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hyperlink" Target="https://www.youtube.com/watch?v=rPmLZLp-oec"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6.xml"/><Relationship Id="rId6" Type="http://schemas.openxmlformats.org/officeDocument/2006/relationships/image" Target="../media/image37.jpeg"/><Relationship Id="rId5" Type="http://schemas.openxmlformats.org/officeDocument/2006/relationships/image" Target="../media/image9.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2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1.png"/><Relationship Id="rId1" Type="http://schemas.openxmlformats.org/officeDocument/2006/relationships/slideLayout" Target="../slideLayouts/slideLayout138.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gVnyGcJqvGs" TargetMode="External"/><Relationship Id="rId2" Type="http://schemas.openxmlformats.org/officeDocument/2006/relationships/hyperlink" Target="http://www.youtube.com/watch?v=dcpeiEgi9Z8" TargetMode="External"/><Relationship Id="rId1" Type="http://schemas.openxmlformats.org/officeDocument/2006/relationships/slideLayout" Target="../slideLayouts/slideLayout7.xml"/><Relationship Id="rId6" Type="http://schemas.openxmlformats.org/officeDocument/2006/relationships/hyperlink" Target="http://www.youtube.com/watch?v=8mPDh5J37h0" TargetMode="External"/><Relationship Id="rId5" Type="http://schemas.openxmlformats.org/officeDocument/2006/relationships/hyperlink" Target="http://www.youtube.com/watch?v=GUAV_1jBJB4&amp;feature=fvst" TargetMode="External"/><Relationship Id="rId4" Type="http://schemas.openxmlformats.org/officeDocument/2006/relationships/hyperlink" Target="http://www.youtube.com/watch?v=aQd0ELH7SNI&amp;feature=fvs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96789" y="936928"/>
            <a:ext cx="6400800" cy="1295400"/>
          </a:xfrm>
        </p:spPr>
        <p:txBody>
          <a:bodyPr>
            <a:noAutofit/>
          </a:bodyPr>
          <a:lstStyle/>
          <a:p>
            <a:pPr eaLnBrk="1" fontAlgn="auto" hangingPunct="1">
              <a:spcAft>
                <a:spcPts val="0"/>
              </a:spcAft>
              <a:defRPr/>
            </a:pPr>
            <a:r>
              <a:rPr lang="en-US" altLang="zh-TW" sz="8000" dirty="0" smtClean="0">
                <a:solidFill>
                  <a:srgbClr val="FF0000"/>
                </a:solidFill>
                <a:latin typeface="Algerian" pitchFamily="82" charset="0"/>
                <a:ea typeface="DejaVu Sans Mono" pitchFamily="49" charset="0"/>
                <a:cs typeface="DejaVu Sans Mono" pitchFamily="49" charset="0"/>
              </a:rPr>
              <a:t>Halloween</a:t>
            </a:r>
            <a:endParaRPr lang="zh-TW" altLang="en-US" sz="8000" dirty="0">
              <a:solidFill>
                <a:srgbClr val="FF0000"/>
              </a:solidFill>
              <a:latin typeface="Algerian" pitchFamily="82" charset="0"/>
              <a:cs typeface="DejaVu Sans Mono" pitchFamily="49"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59" y="2204864"/>
            <a:ext cx="5981260" cy="35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C:\Users\Tammy Hung\Desktop\156_2401557-W.jpg"/>
          <p:cNvPicPr>
            <a:picLocks noChangeAspect="1" noChangeArrowheads="1"/>
          </p:cNvPicPr>
          <p:nvPr/>
        </p:nvPicPr>
        <p:blipFill>
          <a:blip r:embed="rId2" cstate="print"/>
          <a:srcRect/>
          <a:stretch>
            <a:fillRect/>
          </a:stretch>
        </p:blipFill>
        <p:spPr bwMode="auto">
          <a:xfrm>
            <a:off x="1907704" y="1625372"/>
            <a:ext cx="5415262" cy="4865888"/>
          </a:xfrm>
          <a:prstGeom prst="rect">
            <a:avLst/>
          </a:prstGeom>
          <a:noFill/>
        </p:spPr>
      </p:pic>
      <p:sp>
        <p:nvSpPr>
          <p:cNvPr id="5" name="標題 5"/>
          <p:cNvSpPr txBox="1">
            <a:spLocks/>
          </p:cNvSpPr>
          <p:nvPr/>
        </p:nvSpPr>
        <p:spPr>
          <a:xfrm>
            <a:off x="609600" y="427038"/>
            <a:ext cx="8229600" cy="1143000"/>
          </a:xfrm>
          <a:prstGeom prst="rect">
            <a:avLst/>
          </a:prstGeom>
        </p:spPr>
        <p:txBody>
          <a:bodyPr vert="horz" lIns="91440" tIns="45720" rIns="91440" bIns="45720" rtlCol="0" anchor="ctr">
            <a:noAutofit/>
          </a:bodyPr>
          <a:lstStyle/>
          <a:p>
            <a:pPr algn="ctr" fontAlgn="auto">
              <a:spcAft>
                <a:spcPts val="0"/>
              </a:spcAft>
              <a:defRPr/>
            </a:pPr>
            <a:r>
              <a:rPr kumimoji="0" lang="en-US" altLang="zh-TW" sz="7200" dirty="0">
                <a:solidFill>
                  <a:srgbClr val="92D050"/>
                </a:solidFill>
                <a:latin typeface="Berlin Sans FB Demi" panose="020E0802020502020306" pitchFamily="34" charset="0"/>
                <a:ea typeface="新細明體"/>
              </a:rPr>
              <a:t>Jack-O’-Lantern</a:t>
            </a:r>
            <a:endParaRPr kumimoji="0" lang="zh-TW" altLang="en-US" sz="7200" dirty="0">
              <a:solidFill>
                <a:srgbClr val="92D050"/>
              </a:solidFill>
              <a:latin typeface="Berlin Sans FB Demi" panose="020E0802020502020306" pitchFamily="34" charset="0"/>
              <a:ea typeface="新細明體"/>
            </a:endParaRPr>
          </a:p>
        </p:txBody>
      </p:sp>
    </p:spTree>
    <p:extLst>
      <p:ext uri="{BB962C8B-B14F-4D97-AF65-F5344CB8AC3E}">
        <p14:creationId xmlns:p14="http://schemas.microsoft.com/office/powerpoint/2010/main" val="2957218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FF0000"/>
                </a:solidFill>
                <a:latin typeface="Berlin Sans FB Demi" panose="020E0802020502020306" pitchFamily="34" charset="0"/>
              </a:rPr>
              <a:t>monster</a:t>
            </a:r>
            <a:endParaRPr lang="zh-TW" altLang="en-US" sz="7200" dirty="0">
              <a:solidFill>
                <a:srgbClr val="FF0000"/>
              </a:solidFill>
              <a:latin typeface="Berlin Sans FB Demi" panose="020E0802020502020306" pitchFamily="34" charset="0"/>
            </a:endParaRPr>
          </a:p>
        </p:txBody>
      </p:sp>
      <p:pic>
        <p:nvPicPr>
          <p:cNvPr id="1026" name="Picture 2" descr="File:Monster Con ic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97" y="2060848"/>
            <a:ext cx="754902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77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FF0000"/>
                </a:solidFill>
                <a:latin typeface="Berlin Sans FB Demi" panose="020E0802020502020306" pitchFamily="34" charset="0"/>
              </a:rPr>
              <a:t>witch</a:t>
            </a:r>
            <a:endParaRPr lang="zh-TW" altLang="en-US" sz="7200" dirty="0">
              <a:solidFill>
                <a:srgbClr val="FF0000"/>
              </a:solidFill>
              <a:latin typeface="Berlin Sans FB Demi" panose="020E0802020502020306" pitchFamily="34" charset="0"/>
            </a:endParaRPr>
          </a:p>
        </p:txBody>
      </p:sp>
      <p:sp>
        <p:nvSpPr>
          <p:cNvPr id="2" name="AutoShape 2" descr="data:image/jpeg;base64,/9j/4AAQSkZJRgABAQAAAQABAAD/2wCEAAkGBwgREhUUBxMWFRMVFhgYFxgXFRYbHhkgGRwYFxweHx0dHCgiGhslGxsbIz0iMSk3LjEuGh8zODMsNygtLisBCgoKBQUFDgUFDisZExkrKysrKysrKysrKysrKysrKysrKysrKysrKysrKysrKysrKysrKysrKysrKysrKysrK//AABEIAM8A9AMBIgACEQEDEQH/xAAcAAEAAgIDAQAAAAAAAAAAAAAABwgFBgIDBAH/xABJEAABAwIEBAQCBwQGBgsAAAABAAIDBBEFBhIhBzFBURMiYXEygQgUI0JSkaEVYnKxJDM0NUPBgpKy0dPwFhcYVHN0hJOUosL/xAAUAQEAAAAAAAAAAAAAAAAAAAAA/8QAFBEBAAAAAAAAAAAAAAAAAAAAAP/aAAwDAQACEQMRAD8AnFERAREQEREBERAREQEREBERAREQEREBERBHWU8+SftGpwzMBAlZNJ9Wf+NhJe1jv3wwix6jY77ukVVe43QPgxmV8LnBz2xSgjYtIaGggjsWXupl4TZ7jxSn01ZtVwgCUbecchIB2PXsfcIN8REQEREBERAREQEREBERAREQEREBERAREQEREBERAREQEREBERBWj6Qf96/+nj/m9aHgOM11FOyowt+mRhuOxHVpHVpGxC3r6QLSMWNzzgiI9PiH+X6qNUFyMm5lo8SpY6mi21bPbfdjh8TT/wA7gg9Vm1WXgdm00VaIKt1oKohpudmv+47sLnyn3HZWaQEREBERAREQEREBERAREQEREHTWVVPCx0lY9rI2C7nOIAAHUk8lF2P8dMBhJbg8UlQRfzf1bCelrjURf0HLquj6SFZM2jp443ENkmJcB10N2v7E3t/uVekEsYhx5zE4/wBBhgjbbk4Peb976gP0WIm4y51c4lszGjsIWWH5gn9VHyIJLouN+b4/6/wJd73fFY+3kc0fot8y7x2waWzcdhfTuPN7ftGDnztZw2t0KrwiC7dDW0s7BJQSNkjduHMcHA/ML0KnGV82Y3h0mvBpnMF7uYd2P/iadjttfmOhCmrLHHTCJQ1uYo3QSbAvYC+M87mw8zRy2sefNBLqLTHcVckAXNY35Ryk7+mi68VTxkySz4J3v9Gwy/8A6aAgkBFGtPxvye5wbIZ2A83Oi2HvpcT+QUgYbiNFUxtlw2RssbuTmOBB/Lr6INWzfxMy/hkwgxPxXSaQ4iOMGwN7blwHTosF/wBemUvwVP8A7TP+ItgzphGTcQeKfML4hUNbdn2rWStBvuN7kdbEEeijHNHDDJNG0vqcUdE3m1hEcjzyFg1ti7c87bde6DWuL+b8ExSaGXBmSNcxhZI6RrG6he7QLEk2u7cnqFH6764UokcKAuMV/IXgBxHcgEgH0uuhB9BI3apew3jziccMcdTSslexoa6QyEF5G2ogN2J/mogUmcDMIwCsqpIsap/Ge2PxYy5x0ANLWkFg2dfUOdxtyQe6nz/xGxiTwcvtEQJIJhZYNB/FK++mw6gg9ugU35RwespKZseJVElTNfU+SRznbm1w2+4YLbD3PVZOjpKaFgZRMbGxosGsaGgW22A25LvQEREBERAREQEREBEWo5y4i5eww6K95fNa4ijGp3pqPJl/U39Cg25FBlV9IF+o/VKEFnTXNY/MBhAWkZu4p5lr7sMngQm/2cNxcX+874nbewPZBmuPWbaOsqY4MMfrjptQe4Hyue617d9IFr9yeyixEQEREBERAREQEREBbTkDPGJYTNrpPPC+3ixE7PHcfheOh/mFqyIJ/wA5U+WsyU8c2C1UUVZG02ZM9rDpuLseNyLHcOFxued9oNxfDKillMVWWF7efhyRyAcxa7CQDty5rxIgIiIC3/gzmqiw+t/p8d2zgReIOcd3A39Wk2v7A72WEyHlCsxWpMFG4RhrC973AkNAsBsOZJI29z0W7YnwMxqOlD6SRs1UHnVE0hrSzcAtc613cjY2G57bhYlFi8rtrxR04xcETiFglBLT5g0B3w7c+yyiAiIgIiICIiAnuih76RGP4nBDBT0Wtkc2syvbcatNgI79tySOu3qg7+JnF6ipmPp8rvElSfK6Ubsi7kHk9/tsDz5WVeZpZHuLpiXOcSXOJJJJ3JJPMk9VwRAREQEREBERAREQFyY1xNmAknkAtqyRw/xvFHXoW6IQbOmfcNHcDq93oPnZWKyVw9wLDGg0bPEnt5ppAC8+3Rg9B8yeaCr1dlvHYGeJX0s8cf4nxPaN9+ZCxSvC9jXAiQAgixBFwQeYPoqm8VsGw+jxOeLCiPD8rtI5Rlw1FnPp26AhBqCIiAiIgKwlLwyyjiGFRnLTrSWLmTu+Iv5ObKO1xa33eY63r2rL8AMKqIcN8SoJtUSOkY09GizL8+paT+SCCvrGZ8GnkijfLTS8ngG2oC9iOjm87FWtys1wo6fXMZyYmEyl2rxCQCXXudiT+Vl24tguF1bQ3FoI5gDcB7A63tfkvVSU0ETGx0jQxjAGta0WDQNgAOgQdqIiAiIgIiICIiAsdj+CYfXQPgxVgfG8fMHo5p6OHdZFEFQc/ZQrMKqjDU3dGfNFJbZ7b/o4ciOnsQtaVwM+ZQosVpjBVnQ4HVFIBcsdyvbq08iOo7EAiu2a+FuZaBr5KhrHwMBJlY9tgL2Fw4h1zcbWKDSEREBERAUj5V4OZjrIxLUltNG4Xb4gOsjax0DkD6kLaeDfC9121uZo7WsYInj5iR4P6A+/ZTmggE/R/wAS201kVuv2b/8AfutwyxwTy7TOD8Uc6qeOQeA2P/UBNz7uI9FJyIOEUUbGhsLQ1oFgAAAB2AHJc0UccQuLGFUAfFhZbPVjbSDdkZ/fcOZH4Qb97IMlxPz5S4VTkREGrkafBZzt01uHRoP5kW72qvV1M0r3SVTi573FznHmSTck/Nd+MYrW1cz58TeZJXm7nH+QHIADYAbALxICIiAiIg5xNYXASnS0kXNr2HU26+yuxh0EEcUbKQARsY1rABYBoAAt6WVJFZPghnenqqVlJXPAqYG6Wg2BkjHwlv4i0Cx9geqCUEREBERAREQEREBERAREQFFn0iZqpuGxtgB0OqGCQg9A15aCOoLgD7tClNebEaCkqI3RYgxskbxZzXC4KCk8cb3ENiBLiQAALkk7AAdSpRy7wOzBO0PxaRlMD90jW+3q0EAe2pSphnCbLVNWRVeHCRhiJIjLtTCbOAPmBcCL3G/NoW+IIdouAGEj+3Vcz/4GMZ/PWtuyzwuyrQkPgh8WVvJ8x1nruBYNB9QFuiICIiAiLWuJGNSUWG1M0B0yBmlh7OeQwEeovf5IIn4wcUap8r6LLjyyNhLZpW7Oe4XBa09GA7E8yQenOGV9JPVfEBERAREQF6sRw6tp3aMRifE8tDtL2lps4XBseimjgfw8oXsZiOLFkpufAjBBDC021v8A3wRs3pz520ylm3KuC4nF4WKtBI+B7bB7D3af8uR7IKdrsgmlY4Op3Frmm4c0kEHuCNwVs2fsi4nhUumrGuFx+ymA8rutj+F/7v5XG61VBJWAcas1U9m1xjqWC39Y2zrX/G22/qQVv2C8eMDk2xeCWB29y20jfTcWduP3VXdEFvML4hZRqP7LWwg2BtI7wzv/AB239Fssb2OF4yCDyIN1R5SXwn4lUmExzRYlFLIyR4e0sc3ym1j5XEDfbe/RBZhFB2YOPgtbLtKbkfHORt7MYd/fV8lqlPxrzi1zTM+J7QQS3wmjUOouNxfugs4uLnsHxED3Kr3mjjpi012ZeibTsO2t9nyfL7rfyPLmovxPFMRq5NeJSvmkPV7i47m9h2F+gQXWRaJwdgzAzDWNzDqDg93hCS+sR2bpDr7jzarA8hpHKyIN7REQEREBERAREQEREBR7x4/ueX/xIv8AbCkJQv8ASLzIGRxUMI80lppD2a0kMA9S4E+mn1QQIiIgIiICIiD2U2KYjGx0dLNKyN/xMbI9rXXFjdoNjtsumkqqiJ4fRvdG9vwuY4tcOmxG4XSiCfuHOc6XG4H4bnANfK5h0utYygC5P7sredxztfoVEWecqVmF1T4KvdvxRyWsJGHkffoR0IKxuBYpNSVEVRTfFE9rx62O45HmLjl1U+cb6fB6zDY52TRNmYGzQantDpGPA1Nbc3dcEO2HNo7oK6IiIC7C2PTfV5r8rch3v/l6L1YNhGIVcohwmN0srgSGttyAuTc7AKUsucB8VkIdmCZkLOrI/O8+l/hbt139kEPr6QeqtrlnhxlehANJA18gt9pLZ7ri24uLNNxfYBeOt4U5ZmrTWVTXuc5znvjc68b3G5uQRe3pe2w2QQBw0yq7Eq6OKaOR1ODeZzNtIAJF3WIFyAO53t3Fm8v5Oy9Q2/ZNNGxwFtdtT+3xm56nqu7LWWsJw+N0eCxiNjnF7tySSe5O9gNgFl0BERB5KDEqGfV9RkY8scWPDXAlrmktIcObTcHn2XrUFcZ8uwUlQcQwitFPUyDUYdZY99rMLoy3ffa4Ox82/RYnK/HHG4LNx6NtSzq4WZIPW4Gl3tYe6CxaLT8tcS8q11hTTiOQ/wCHNZjr87C50uPsStwQEREBERARFHfFviJJhLY48OY19RMHEajtG0bai0G5JJ26eU9rIN8r62lgjdJXvbHG0Xc5xAA+ZVVuK+a4MTrzLRD7GNgijJFi4NLnFxHS7nG3pbqsLmPNGNYg/XjUzpLE6W3s1t/wtGw9+aw6AiIgIiICIiAiIgLOZbypj2IkjBoXSBpa1zrgNbfldxNuXRYNSXwDx00+JeDIbR1TCw/xtu9h5fxN/wBNBpuassYphs3g4w0NeWhwIN2kHsetjcH1CwytZxWyQzFKX+jACphu6E7ebbeMk/dd+hAPe9V54ZY3OZUNLXtJa5rhYgg2IIPIgoJN+jt/ej//ACsn+3ErJKBvo24STLU1T27NY2Fp9XHW4fkG/mp5QEREBERAREQRfx8ywaqiFTTD7WlJce5jdbX/AKpAd7B3dVsV4ZI2OBbKAWkEEHcEHYg+iqzxZyNHhdQPqL2ugmuWNLhrj/dcOZb2d8juNw0RbRlrP+ZqCww6ocYx/hyednXYA/CN77ELV0QT3l3j1Rus3MVO6M3A8SE6m8+ZYfMAB2JPopOwHNeA1oBwiojkJ+7qs7lfdhs4H5Kmy+gkfCgvEip7hGeM0Uu2H1kzWgaQ1ztbQPRr7gfILd8pcXs0y1NNBiEkRjfNEx7zG0O0uc1rjcEAG197ILFOFwq65v4OZs8eSSjeKxriXa3yASH0drIBd7G23Tkta4tVGIjFaptY+TyyeQOc46WGzmhu+zbG9h3WwYrilXiuC+OJZPrNCWx1LQ9wbLE42ZIW6rFw6m19ndLII0rqOeGR0dWLPYbOFwbfMEgr2vwGsFG2sJZ4LpDELPGrUBexbzG2/tbusUtzyRi+Fuhmw7Mh009Q4Pimt/Z5gNIef3SLA78h2JKDTEU9YBwFoRZ2N1TpL6TphaGt9RqNy4HbcALGcVeEtPTQipys12iJv20ZcXGw/wAQX39x8x1QQwiIgIiICIiAvbguISU1RFPDfVFI14sbfCQbX9eSymUcmY3iby3B47taQHyOOljL9z1PoAT6LaK7glnCN1qdsMot8TJQAPTzhpugstTTMkY18Ru1zQ4EG+xFwtKzxwvwPE5BLMXQz7B0kdvOBsNQIsSB157AcgFn8l4dW0tDTQYoWmWKJrHFl7eXZoF+dm2F+4KzSDEZUy7QYdTMp8MB0NuST8T3Hm53qf8AIDosuiICIiAiIgIiIChjjLwxEokr8vN+0F3TxD74HN7P3wNy373Mb/FM6IKOIpC40ZP/AGfWmSkbanqSXssNmO++z8zcejrdFHqAiIgL6Cei+LfOHnDLFcTIkmvDSgjVI4bvHURg/F/FyHrayDI5+qDWYNhtbiABqi6SB0lrF7WF4GrufLf3Lu68fBKZrq99LUBzoqynlhkAG1tJdd3UCwIuPxBTzLw+yy+kio6iAvggJLAZJAQXXLnEtcCSSSe2/JejKuSsAw3UcFh0vcLOe4lziL3tcnYegtyHZBFX/Z9m/wC/t/8Ajn/irK0XALCAB9dqpnu+9oaxgPsCHEfmphRBi8uYHT0MLYKJ8jo2/AJH6i0fhBtfT6dPZZQgdURBXDjRw6+pPNXgrLUsh87RyheT0HSNx5dAdtvKFFau5W0lPNG+OsaHxvaWuaeRB2IVXuJnDuuwyZz6Vrn0bjdknPRf7j+xHfkdutwA0REXuwbB8Qq5WxYVE6SRx5NHLpcnk0ep2Qb5wh4cDE3mfFwRSRutYGxldzLQRuGgWufWw6kb9xwrsApsO+owtYyV4Y6GNjBZoZIy/L4LgusetnKRsrYLBQ0kNNTcomAE2tqdzc75uJPzVUuINfVz4lVurnFzmzyMF/utY9zWtHYAABBM/wBHurwllEYmzM+syyve6LWNdmgNBDedrC6ltQH9GqmpzPWSPaDIyOJrT1AeXlwHuWt/JT4gIiICIiAiIgIiICIiAiIgiP6ReGVstJBJSxlzIXvMhG+gODQCRztcc+irwrxEA7O5LF/9GsB1a/qlPrvq1eDHe/O97c7oKc0lDVzEiijfIRzDGOcR+QW64FwizfUkeJCIGX3dM4N/+ou79LeqtFDBCzaBrWj90AfyXYgizK3BHAqYtfjD3VT2m+kgNj2vzbuXDlsTbbl0UoxsY0ARgAAWAAsAByAHQLkiAiIgIiICIiAvjmgizhcL6iDSc8z5TwymfLiFOxnj6obwwx+I4yA3ty5C5Jv072UV8AcewWjlq/2xOyEvbGGGQ6QbF+rfkDu3a/8AJejj5LVVeJU9JhodI9kW0bRfzyEuNvXQ1p9gtH4cUkZxakjxBuwnAc121nNuQD66gNkFuQeygvDOFtVWR4o/Ho9Fc+d5hIJDL/1t2fiY8u03PIdiCp1RBUjI2b8SwWqe6OMOB+zmifsTpPfm1wN/12U4x8asmERl0koL/iHgu+z/AIrc/wDRusrmbhnlavkM1fEWyuI1PjeWl1ttx8J97X2G654fwyyZBvDRRuNrfaapP0eSL+tkG2sc0gFvIi4X1fGtAFm7Acl9QEREBERAREQEREBERAXF7rAmxNhew5rkiDFx47Su0+G2Q6yQ37M72tv6Dcc+/uuMuOReGJKdtwXFtnksJs1z/KCCSTawG17rLIgxT8aj38Fuwc5pLyGtBa6Nu53IHnvy20kGxXI41Dctax7nNLQdABHm5WJI2vbtzB5EFZNEGH/brQXeJG4NAcdXcNNidwAB5ozckDzn8JK5SY/TNaXPZLpABvo53doG17je/MC1iTYLLIg8H7Wp7XIcPPoFwBfnvcmwbsdz6DmQD1sxuncfs2SHzFpOkWFrnffsCe4sQbHZZNEBERAREQYaLLGENrHV0UQFS6PQXf52/EQANXOwsqpUlXLDiTJcVu18dWHzXG7S2XU+4HUEFXGUW8TOEseIympwZ7IpyPO1w8khF/MSN2u5C9jeyCUGPaQCw3BFwR1uuSiDhllbiDQ1QjxOYfUWNsWmTxGuFjYRtPmYQetgPfkpfQEREBERAREQEREBERARE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6" descr="data:image/jpeg;base64,/9j/4AAQSkZJRgABAQAAAQABAAD/2wCEAAkGBwgREhUUBxMWFRMVFhgYFxgXFRYbHhkgGRwYFxweHx0dHCgiGhslGxsbIz0iMSk3LjEuGh8zODMsNygtLisBCgoKBQUFDgUFDisZExkrKysrKysrKysrKysrKysrKysrKysrKysrKysrKysrKysrKysrKysrKysrKysrKysrK//AABEIAM8A9AMBIgACEQEDEQH/xAAcAAEAAgIDAQAAAAAAAAAAAAAABwgFBgIDBAH/xABJEAABAwIEBAQCBwQGBgsAAAABAAIDBBEFBhIhBzFBURMiYXEygQgUI0JSkaEVYnKxJDM0NUPBgpKy0dPwFhcYVHN0hJOUosL/xAAUAQEAAAAAAAAAAAAAAAAAAAAA/8QAFBEBAAAAAAAAAAAAAAAAAAAAAP/aAAwDAQACEQMRAD8AnFERAREQEREBERAREQEREBERAREQEREBERBHWU8+SftGpwzMBAlZNJ9Wf+NhJe1jv3wwix6jY77ukVVe43QPgxmV8LnBz2xSgjYtIaGggjsWXupl4TZ7jxSn01ZtVwgCUbecchIB2PXsfcIN8REQEREBERAREQEREBERAREQEREBERAREQEREBERAREQEREBERBWj6Qf96/+nj/m9aHgOM11FOyowt+mRhuOxHVpHVpGxC3r6QLSMWNzzgiI9PiH+X6qNUFyMm5lo8SpY6mi21bPbfdjh8TT/wA7gg9Vm1WXgdm00VaIKt1oKohpudmv+47sLnyn3HZWaQEREBERAREQEREBERAREQEREHTWVVPCx0lY9rI2C7nOIAAHUk8lF2P8dMBhJbg8UlQRfzf1bCelrjURf0HLquj6SFZM2jp443ENkmJcB10N2v7E3t/uVekEsYhx5zE4/wBBhgjbbk4Peb976gP0WIm4y51c4lszGjsIWWH5gn9VHyIJLouN+b4/6/wJd73fFY+3kc0fot8y7x2waWzcdhfTuPN7ftGDnztZw2t0KrwiC7dDW0s7BJQSNkjduHMcHA/ML0KnGV82Y3h0mvBpnMF7uYd2P/iadjttfmOhCmrLHHTCJQ1uYo3QSbAvYC+M87mw8zRy2sefNBLqLTHcVckAXNY35Ryk7+mi68VTxkySz4J3v9Gwy/8A6aAgkBFGtPxvye5wbIZ2A83Oi2HvpcT+QUgYbiNFUxtlw2RssbuTmOBB/Lr6INWzfxMy/hkwgxPxXSaQ4iOMGwN7blwHTosF/wBemUvwVP8A7TP+ItgzphGTcQeKfML4hUNbdn2rWStBvuN7kdbEEeijHNHDDJNG0vqcUdE3m1hEcjzyFg1ti7c87bde6DWuL+b8ExSaGXBmSNcxhZI6RrG6he7QLEk2u7cnqFH6764UokcKAuMV/IXgBxHcgEgH0uuhB9BI3apew3jziccMcdTSslexoa6QyEF5G2ogN2J/mogUmcDMIwCsqpIsap/Ge2PxYy5x0ANLWkFg2dfUOdxtyQe6nz/xGxiTwcvtEQJIJhZYNB/FK++mw6gg9ugU35RwespKZseJVElTNfU+SRznbm1w2+4YLbD3PVZOjpKaFgZRMbGxosGsaGgW22A25LvQEREBERAREQEREBEWo5y4i5eww6K95fNa4ijGp3pqPJl/U39Cg25FBlV9IF+o/VKEFnTXNY/MBhAWkZu4p5lr7sMngQm/2cNxcX+874nbewPZBmuPWbaOsqY4MMfrjptQe4Hyue617d9IFr9yeyixEQEREBERAREQEREBbTkDPGJYTNrpPPC+3ixE7PHcfheOh/mFqyIJ/wA5U+WsyU8c2C1UUVZG02ZM9rDpuLseNyLHcOFxued9oNxfDKillMVWWF7efhyRyAcxa7CQDty5rxIgIiIC3/gzmqiw+t/p8d2zgReIOcd3A39Wk2v7A72WEyHlCsxWpMFG4RhrC973AkNAsBsOZJI29z0W7YnwMxqOlD6SRs1UHnVE0hrSzcAtc613cjY2G57bhYlFi8rtrxR04xcETiFglBLT5g0B3w7c+yyiAiIgIiICIiAnuih76RGP4nBDBT0Wtkc2syvbcatNgI79tySOu3qg7+JnF6ipmPp8rvElSfK6Ubsi7kHk9/tsDz5WVeZpZHuLpiXOcSXOJJJJ3JJPMk9VwRAREQEREBERAREQFyY1xNmAknkAtqyRw/xvFHXoW6IQbOmfcNHcDq93oPnZWKyVw9wLDGg0bPEnt5ppAC8+3Rg9B8yeaCr1dlvHYGeJX0s8cf4nxPaN9+ZCxSvC9jXAiQAgixBFwQeYPoqm8VsGw+jxOeLCiPD8rtI5Rlw1FnPp26AhBqCIiAiIgKwlLwyyjiGFRnLTrSWLmTu+Iv5ObKO1xa33eY63r2rL8AMKqIcN8SoJtUSOkY09GizL8+paT+SCCvrGZ8GnkijfLTS8ngG2oC9iOjm87FWtys1wo6fXMZyYmEyl2rxCQCXXudiT+Vl24tguF1bQ3FoI5gDcB7A63tfkvVSU0ETGx0jQxjAGta0WDQNgAOgQdqIiAiIgIiICIiAsdj+CYfXQPgxVgfG8fMHo5p6OHdZFEFQc/ZQrMKqjDU3dGfNFJbZ7b/o4ciOnsQtaVwM+ZQosVpjBVnQ4HVFIBcsdyvbq08iOo7EAiu2a+FuZaBr5KhrHwMBJlY9tgL2Fw4h1zcbWKDSEREBERAUj5V4OZjrIxLUltNG4Xb4gOsjax0DkD6kLaeDfC9121uZo7WsYInj5iR4P6A+/ZTmggE/R/wAS201kVuv2b/8AfutwyxwTy7TOD8Uc6qeOQeA2P/UBNz7uI9FJyIOEUUbGhsLQ1oFgAAAB2AHJc0UccQuLGFUAfFhZbPVjbSDdkZ/fcOZH4Qb97IMlxPz5S4VTkREGrkafBZzt01uHRoP5kW72qvV1M0r3SVTi573FznHmSTck/Nd+MYrW1cz58TeZJXm7nH+QHIADYAbALxICIiAiIg5xNYXASnS0kXNr2HU26+yuxh0EEcUbKQARsY1rABYBoAAt6WVJFZPghnenqqVlJXPAqYG6Wg2BkjHwlv4i0Cx9geqCUEREBERAREQEREBERAREQFFn0iZqpuGxtgB0OqGCQg9A15aCOoLgD7tClNebEaCkqI3RYgxskbxZzXC4KCk8cb3ENiBLiQAALkk7AAdSpRy7wOzBO0PxaRlMD90jW+3q0EAe2pSphnCbLVNWRVeHCRhiJIjLtTCbOAPmBcCL3G/NoW+IIdouAGEj+3Vcz/4GMZ/PWtuyzwuyrQkPgh8WVvJ8x1nruBYNB9QFuiICIiAiLWuJGNSUWG1M0B0yBmlh7OeQwEeovf5IIn4wcUap8r6LLjyyNhLZpW7Oe4XBa09GA7E8yQenOGV9JPVfEBERAREQF6sRw6tp3aMRifE8tDtL2lps4XBseimjgfw8oXsZiOLFkpufAjBBDC021v8A3wRs3pz520ylm3KuC4nF4WKtBI+B7bB7D3af8uR7IKdrsgmlY4Op3Frmm4c0kEHuCNwVs2fsi4nhUumrGuFx+ymA8rutj+F/7v5XG61VBJWAcas1U9m1xjqWC39Y2zrX/G22/qQVv2C8eMDk2xeCWB29y20jfTcWduP3VXdEFvML4hZRqP7LWwg2BtI7wzv/AB239Fssb2OF4yCDyIN1R5SXwn4lUmExzRYlFLIyR4e0sc3ym1j5XEDfbe/RBZhFB2YOPgtbLtKbkfHORt7MYd/fV8lqlPxrzi1zTM+J7QQS3wmjUOouNxfugs4uLnsHxED3Kr3mjjpi012ZeibTsO2t9nyfL7rfyPLmovxPFMRq5NeJSvmkPV7i47m9h2F+gQXWRaJwdgzAzDWNzDqDg93hCS+sR2bpDr7jzarA8hpHKyIN7REQEREBERAREQEREBR7x4/ueX/xIv8AbCkJQv8ASLzIGRxUMI80lppD2a0kMA9S4E+mn1QQIiIgIiICIiD2U2KYjGx0dLNKyN/xMbI9rXXFjdoNjtsumkqqiJ4fRvdG9vwuY4tcOmxG4XSiCfuHOc6XG4H4bnANfK5h0utYygC5P7sredxztfoVEWecqVmF1T4KvdvxRyWsJGHkffoR0IKxuBYpNSVEVRTfFE9rx62O45HmLjl1U+cb6fB6zDY52TRNmYGzQantDpGPA1Nbc3dcEO2HNo7oK6IiIC7C2PTfV5r8rch3v/l6L1YNhGIVcohwmN0srgSGttyAuTc7AKUsucB8VkIdmCZkLOrI/O8+l/hbt139kEPr6QeqtrlnhxlehANJA18gt9pLZ7ri24uLNNxfYBeOt4U5ZmrTWVTXuc5znvjc68b3G5uQRe3pe2w2QQBw0yq7Eq6OKaOR1ODeZzNtIAJF3WIFyAO53t3Fm8v5Oy9Q2/ZNNGxwFtdtT+3xm56nqu7LWWsJw+N0eCxiNjnF7tySSe5O9gNgFl0BERB5KDEqGfV9RkY8scWPDXAlrmktIcObTcHn2XrUFcZ8uwUlQcQwitFPUyDUYdZY99rMLoy3ffa4Ox82/RYnK/HHG4LNx6NtSzq4WZIPW4Gl3tYe6CxaLT8tcS8q11hTTiOQ/wCHNZjr87C50uPsStwQEREBERARFHfFviJJhLY48OY19RMHEajtG0bai0G5JJ26eU9rIN8r62lgjdJXvbHG0Xc5xAA+ZVVuK+a4MTrzLRD7GNgijJFi4NLnFxHS7nG3pbqsLmPNGNYg/XjUzpLE6W3s1t/wtGw9+aw6AiIgIiICIiAiIgLOZbypj2IkjBoXSBpa1zrgNbfldxNuXRYNSXwDx00+JeDIbR1TCw/xtu9h5fxN/wBNBpuassYphs3g4w0NeWhwIN2kHsetjcH1CwytZxWyQzFKX+jACphu6E7ebbeMk/dd+hAPe9V54ZY3OZUNLXtJa5rhYgg2IIPIgoJN+jt/ej//ACsn+3ErJKBvo24STLU1T27NY2Fp9XHW4fkG/mp5QEREBERAREQRfx8ywaqiFTTD7WlJce5jdbX/AKpAd7B3dVsV4ZI2OBbKAWkEEHcEHYg+iqzxZyNHhdQPqL2ugmuWNLhrj/dcOZb2d8juNw0RbRlrP+ZqCww6ocYx/hyednXYA/CN77ELV0QT3l3j1Rus3MVO6M3A8SE6m8+ZYfMAB2JPopOwHNeA1oBwiojkJ+7qs7lfdhs4H5Kmy+gkfCgvEip7hGeM0Uu2H1kzWgaQ1ztbQPRr7gfILd8pcXs0y1NNBiEkRjfNEx7zG0O0uc1rjcEAG197ILFOFwq65v4OZs8eSSjeKxriXa3yASH0drIBd7G23Tkta4tVGIjFaptY+TyyeQOc46WGzmhu+zbG9h3WwYrilXiuC+OJZPrNCWx1LQ9wbLE42ZIW6rFw6m19ndLII0rqOeGR0dWLPYbOFwbfMEgr2vwGsFG2sJZ4LpDELPGrUBexbzG2/tbusUtzyRi+Fuhmw7Mh009Q4Pimt/Z5gNIef3SLA78h2JKDTEU9YBwFoRZ2N1TpL6TphaGt9RqNy4HbcALGcVeEtPTQipys12iJv20ZcXGw/wAQX39x8x1QQwiIgIiICIiAvbguISU1RFPDfVFI14sbfCQbX9eSymUcmY3iby3B47taQHyOOljL9z1PoAT6LaK7glnCN1qdsMot8TJQAPTzhpugstTTMkY18Ru1zQ4EG+xFwtKzxwvwPE5BLMXQz7B0kdvOBsNQIsSB157AcgFn8l4dW0tDTQYoWmWKJrHFl7eXZoF+dm2F+4KzSDEZUy7QYdTMp8MB0NuST8T3Hm53qf8AIDosuiICIiAiIgIiIChjjLwxEokr8vN+0F3TxD74HN7P3wNy373Mb/FM6IKOIpC40ZP/AGfWmSkbanqSXssNmO++z8zcejrdFHqAiIgL6Cei+LfOHnDLFcTIkmvDSgjVI4bvHURg/F/FyHrayDI5+qDWYNhtbiABqi6SB0lrF7WF4GrufLf3Lu68fBKZrq99LUBzoqynlhkAG1tJdd3UCwIuPxBTzLw+yy+kio6iAvggJLAZJAQXXLnEtcCSSSe2/JejKuSsAw3UcFh0vcLOe4lziL3tcnYegtyHZBFX/Z9m/wC/t/8Ajn/irK0XALCAB9dqpnu+9oaxgPsCHEfmphRBi8uYHT0MLYKJ8jo2/AJH6i0fhBtfT6dPZZQgdURBXDjRw6+pPNXgrLUsh87RyheT0HSNx5dAdtvKFFau5W0lPNG+OsaHxvaWuaeRB2IVXuJnDuuwyZz6Vrn0bjdknPRf7j+xHfkdutwA0REXuwbB8Qq5WxYVE6SRx5NHLpcnk0ep2Qb5wh4cDE3mfFwRSRutYGxldzLQRuGgWufWw6kb9xwrsApsO+owtYyV4Y6GNjBZoZIy/L4LgusetnKRsrYLBQ0kNNTcomAE2tqdzc75uJPzVUuINfVz4lVurnFzmzyMF/utY9zWtHYAABBM/wBHurwllEYmzM+syyve6LWNdmgNBDedrC6ltQH9GqmpzPWSPaDIyOJrT1AeXlwHuWt/JT4gIiICIiAiIgIiICIiAiIgiP6ReGVstJBJSxlzIXvMhG+gODQCRztcc+irwrxEA7O5LF/9GsB1a/qlPrvq1eDHe/O97c7oKc0lDVzEiijfIRzDGOcR+QW64FwizfUkeJCIGX3dM4N/+ou79LeqtFDBCzaBrWj90AfyXYgizK3BHAqYtfjD3VT2m+kgNj2vzbuXDlsTbbl0UoxsY0ARgAAWAAsAByAHQLkiAiIgIiICIiAvjmgizhcL6iDSc8z5TwymfLiFOxnj6obwwx+I4yA3ty5C5Jv072UV8AcewWjlq/2xOyEvbGGGQ6QbF+rfkDu3a/8AJejj5LVVeJU9JhodI9kW0bRfzyEuNvXQ1p9gtH4cUkZxakjxBuwnAc121nNuQD66gNkFuQeygvDOFtVWR4o/Ho9Fc+d5hIJDL/1t2fiY8u03PIdiCp1RBUjI2b8SwWqe6OMOB+zmifsTpPfm1wN/12U4x8asmERl0koL/iHgu+z/AIrc/wDRusrmbhnlavkM1fEWyuI1PjeWl1ttx8J97X2G654fwyyZBvDRRuNrfaapP0eSL+tkG2sc0gFvIi4X1fGtAFm7Acl9QEREBERAREQEREBERAXF7rAmxNhew5rkiDFx47Su0+G2Q6yQ37M72tv6Dcc+/uuMuOReGJKdtwXFtnksJs1z/KCCSTawG17rLIgxT8aj38Fuwc5pLyGtBa6Nu53IHnvy20kGxXI41Dctax7nNLQdABHm5WJI2vbtzB5EFZNEGH/brQXeJG4NAcdXcNNidwAB5ozckDzn8JK5SY/TNaXPZLpABvo53doG17je/MC1iTYLLIg8H7Wp7XIcPPoFwBfnvcmwbsdz6DmQD1sxuncfs2SHzFpOkWFrnffsCe4sQbHZZNEBERAREQYaLLGENrHV0UQFS6PQXf52/EQANXOwsqpUlXLDiTJcVu18dWHzXG7S2XU+4HUEFXGUW8TOEseIympwZ7IpyPO1w8khF/MSN2u5C9jeyCUGPaQCw3BFwR1uuSiDhllbiDQ1QjxOYfUWNsWmTxGuFjYRtPmYQetgPfkpfQEREBERAREQEREBERAREQf/2Q=="/>
          <p:cNvSpPr>
            <a:spLocks noChangeAspect="1" noChangeArrowheads="1"/>
          </p:cNvSpPr>
          <p:nvPr/>
        </p:nvSpPr>
        <p:spPr bwMode="auto">
          <a:xfrm>
            <a:off x="155575" y="-1790700"/>
            <a:ext cx="44100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604894" cy="466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212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標題 5"/>
          <p:cNvSpPr>
            <a:spLocks noGrp="1"/>
          </p:cNvSpPr>
          <p:nvPr>
            <p:ph type="title"/>
          </p:nvPr>
        </p:nvSpPr>
        <p:spPr>
          <a:xfrm>
            <a:off x="457200" y="274638"/>
            <a:ext cx="8229600" cy="1143000"/>
          </a:xfrm>
        </p:spPr>
        <p:txBody>
          <a:bodyPr>
            <a:noAutofit/>
          </a:bodyPr>
          <a:lstStyle/>
          <a:p>
            <a:r>
              <a:rPr lang="en-US" altLang="zh-TW" sz="7200" dirty="0" smtClean="0">
                <a:solidFill>
                  <a:srgbClr val="FF0000"/>
                </a:solidFill>
                <a:latin typeface="Berlin Sans FB Demi" panose="020E0802020502020306" pitchFamily="34" charset="0"/>
              </a:rPr>
              <a:t>witch</a:t>
            </a:r>
            <a:endParaRPr lang="zh-TW" altLang="en-US" sz="7200" dirty="0">
              <a:solidFill>
                <a:srgbClr val="FF0000"/>
              </a:solidFill>
              <a:latin typeface="Berlin Sans FB Demi" panose="020E0802020502020306" pitchFamily="34" charset="0"/>
            </a:endParaRPr>
          </a:p>
        </p:txBody>
      </p:sp>
      <p:pic>
        <p:nvPicPr>
          <p:cNvPr id="4098" name="Picture 2" descr="http://www.evangelicaloutreach.org/imag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696744" cy="486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06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FF0000"/>
                </a:solidFill>
                <a:latin typeface="Berlin Sans FB Demi" panose="020E0802020502020306" pitchFamily="34" charset="0"/>
              </a:rPr>
              <a:t>skeleton</a:t>
            </a:r>
            <a:endParaRPr lang="zh-TW" altLang="en-US" sz="7200" dirty="0">
              <a:solidFill>
                <a:srgbClr val="FF0000"/>
              </a:solidFill>
              <a:latin typeface="Berlin Sans FB Demi" panose="020E0802020502020306"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336704" cy="498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257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FF0000"/>
                </a:solidFill>
                <a:latin typeface="Berlin Sans FB Demi" panose="020E0802020502020306" pitchFamily="34" charset="0"/>
              </a:rPr>
              <a:t>bones</a:t>
            </a:r>
            <a:endParaRPr lang="zh-TW" altLang="en-US" sz="7200" dirty="0">
              <a:solidFill>
                <a:srgbClr val="FF0000"/>
              </a:solidFill>
              <a:latin typeface="Berlin Sans FB Demi" panose="020E0802020502020306"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24736" cy="488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796136" y="5453687"/>
            <a:ext cx="720069" cy="369332"/>
          </a:xfrm>
          <a:prstGeom prst="rect">
            <a:avLst/>
          </a:prstGeom>
          <a:noFill/>
        </p:spPr>
        <p:txBody>
          <a:bodyPr wrap="none" rtlCol="0">
            <a:spAutoFit/>
          </a:bodyPr>
          <a:lstStyle/>
          <a:p>
            <a:r>
              <a:rPr lang="en-US" altLang="zh-TW" b="1" dirty="0" smtClean="0"/>
              <a:t>1.foot</a:t>
            </a:r>
            <a:endParaRPr lang="zh-TW" altLang="en-US" b="1" dirty="0"/>
          </a:p>
        </p:txBody>
      </p:sp>
      <p:sp>
        <p:nvSpPr>
          <p:cNvPr id="4" name="文字方塊 3"/>
          <p:cNvSpPr txBox="1"/>
          <p:nvPr/>
        </p:nvSpPr>
        <p:spPr>
          <a:xfrm>
            <a:off x="2633308" y="5084355"/>
            <a:ext cx="646331" cy="369332"/>
          </a:xfrm>
          <a:prstGeom prst="rect">
            <a:avLst/>
          </a:prstGeom>
          <a:noFill/>
        </p:spPr>
        <p:txBody>
          <a:bodyPr wrap="none" rtlCol="0">
            <a:spAutoFit/>
          </a:bodyPr>
          <a:lstStyle/>
          <a:p>
            <a:r>
              <a:rPr lang="en-US" altLang="zh-TW" b="1" dirty="0" smtClean="0"/>
              <a:t>2.leg</a:t>
            </a:r>
            <a:endParaRPr lang="zh-TW" altLang="en-US" b="1" dirty="0"/>
          </a:p>
        </p:txBody>
      </p:sp>
      <p:sp>
        <p:nvSpPr>
          <p:cNvPr id="5" name="文字方塊 4"/>
          <p:cNvSpPr txBox="1"/>
          <p:nvPr/>
        </p:nvSpPr>
        <p:spPr>
          <a:xfrm>
            <a:off x="3639438" y="4418806"/>
            <a:ext cx="816249" cy="369332"/>
          </a:xfrm>
          <a:prstGeom prst="rect">
            <a:avLst/>
          </a:prstGeom>
          <a:noFill/>
        </p:spPr>
        <p:txBody>
          <a:bodyPr wrap="none" rtlCol="0">
            <a:spAutoFit/>
          </a:bodyPr>
          <a:lstStyle/>
          <a:p>
            <a:r>
              <a:rPr lang="en-US" altLang="zh-TW" b="1" dirty="0" smtClean="0"/>
              <a:t>4.tight</a:t>
            </a:r>
            <a:endParaRPr lang="zh-TW" altLang="en-US" b="1" dirty="0"/>
          </a:p>
        </p:txBody>
      </p:sp>
      <p:sp>
        <p:nvSpPr>
          <p:cNvPr id="7" name="文字方塊 6"/>
          <p:cNvSpPr txBox="1"/>
          <p:nvPr/>
        </p:nvSpPr>
        <p:spPr>
          <a:xfrm>
            <a:off x="5874054" y="3491716"/>
            <a:ext cx="675185" cy="369332"/>
          </a:xfrm>
          <a:prstGeom prst="rect">
            <a:avLst/>
          </a:prstGeom>
          <a:noFill/>
        </p:spPr>
        <p:txBody>
          <a:bodyPr wrap="none" rtlCol="0">
            <a:spAutoFit/>
          </a:bodyPr>
          <a:lstStyle/>
          <a:p>
            <a:r>
              <a:rPr lang="en-US" altLang="zh-TW" b="1" dirty="0" smtClean="0"/>
              <a:t>5.hip</a:t>
            </a:r>
            <a:endParaRPr lang="zh-TW" altLang="en-US" b="1" dirty="0"/>
          </a:p>
        </p:txBody>
      </p:sp>
      <p:sp>
        <p:nvSpPr>
          <p:cNvPr id="8" name="文字方塊 7"/>
          <p:cNvSpPr txBox="1"/>
          <p:nvPr/>
        </p:nvSpPr>
        <p:spPr>
          <a:xfrm>
            <a:off x="6876256" y="4715023"/>
            <a:ext cx="822661" cy="369332"/>
          </a:xfrm>
          <a:prstGeom prst="rect">
            <a:avLst/>
          </a:prstGeom>
          <a:noFill/>
        </p:spPr>
        <p:txBody>
          <a:bodyPr wrap="none" rtlCol="0">
            <a:spAutoFit/>
          </a:bodyPr>
          <a:lstStyle/>
          <a:p>
            <a:r>
              <a:rPr lang="en-US" altLang="zh-TW" b="1" dirty="0" smtClean="0"/>
              <a:t>3.knee</a:t>
            </a:r>
            <a:endParaRPr lang="zh-TW" altLang="en-US" b="1" dirty="0"/>
          </a:p>
        </p:txBody>
      </p:sp>
      <p:sp>
        <p:nvSpPr>
          <p:cNvPr id="9" name="文字方塊 8"/>
          <p:cNvSpPr txBox="1"/>
          <p:nvPr/>
        </p:nvSpPr>
        <p:spPr>
          <a:xfrm>
            <a:off x="3173766" y="3122384"/>
            <a:ext cx="824265" cy="369332"/>
          </a:xfrm>
          <a:prstGeom prst="rect">
            <a:avLst/>
          </a:prstGeom>
          <a:noFill/>
        </p:spPr>
        <p:txBody>
          <a:bodyPr wrap="none" rtlCol="0">
            <a:spAutoFit/>
          </a:bodyPr>
          <a:lstStyle/>
          <a:p>
            <a:r>
              <a:rPr lang="en-US" altLang="zh-TW" b="1" dirty="0" smtClean="0"/>
              <a:t>6.back</a:t>
            </a:r>
            <a:endParaRPr lang="zh-TW" altLang="en-US" b="1" dirty="0"/>
          </a:p>
        </p:txBody>
      </p:sp>
      <p:sp>
        <p:nvSpPr>
          <p:cNvPr id="10" name="文字方塊 9"/>
          <p:cNvSpPr txBox="1"/>
          <p:nvPr/>
        </p:nvSpPr>
        <p:spPr>
          <a:xfrm>
            <a:off x="4534707" y="2059999"/>
            <a:ext cx="822661" cy="369332"/>
          </a:xfrm>
          <a:prstGeom prst="rect">
            <a:avLst/>
          </a:prstGeom>
          <a:noFill/>
        </p:spPr>
        <p:txBody>
          <a:bodyPr wrap="none" rtlCol="0">
            <a:spAutoFit/>
          </a:bodyPr>
          <a:lstStyle/>
          <a:p>
            <a:r>
              <a:rPr lang="en-US" altLang="zh-TW" b="1" dirty="0" smtClean="0"/>
              <a:t>7.neck</a:t>
            </a:r>
            <a:endParaRPr lang="zh-TW" altLang="en-US" b="1" dirty="0"/>
          </a:p>
        </p:txBody>
      </p:sp>
      <p:sp>
        <p:nvSpPr>
          <p:cNvPr id="11" name="文字方塊 10"/>
          <p:cNvSpPr txBox="1"/>
          <p:nvPr/>
        </p:nvSpPr>
        <p:spPr>
          <a:xfrm>
            <a:off x="6680065" y="1690667"/>
            <a:ext cx="848309" cy="369332"/>
          </a:xfrm>
          <a:prstGeom prst="rect">
            <a:avLst/>
          </a:prstGeom>
          <a:noFill/>
        </p:spPr>
        <p:txBody>
          <a:bodyPr wrap="none" rtlCol="0">
            <a:spAutoFit/>
          </a:bodyPr>
          <a:lstStyle/>
          <a:p>
            <a:r>
              <a:rPr lang="en-US" altLang="zh-TW" b="1" dirty="0" smtClean="0"/>
              <a:t>8.hand</a:t>
            </a:r>
            <a:endParaRPr lang="zh-TW" altLang="en-US" b="1" dirty="0"/>
          </a:p>
        </p:txBody>
      </p:sp>
      <p:sp>
        <p:nvSpPr>
          <p:cNvPr id="12" name="文字方塊 11"/>
          <p:cNvSpPr txBox="1"/>
          <p:nvPr/>
        </p:nvSpPr>
        <p:spPr>
          <a:xfrm>
            <a:off x="3505816" y="1586348"/>
            <a:ext cx="829073" cy="369332"/>
          </a:xfrm>
          <a:prstGeom prst="rect">
            <a:avLst/>
          </a:prstGeom>
          <a:noFill/>
        </p:spPr>
        <p:txBody>
          <a:bodyPr wrap="none" rtlCol="0">
            <a:spAutoFit/>
          </a:bodyPr>
          <a:lstStyle/>
          <a:p>
            <a:r>
              <a:rPr lang="en-US" altLang="zh-TW" b="1" dirty="0" smtClean="0"/>
              <a:t>9.head</a:t>
            </a:r>
            <a:endParaRPr lang="zh-TW" altLang="en-US" b="1" dirty="0"/>
          </a:p>
        </p:txBody>
      </p:sp>
    </p:spTree>
    <p:extLst>
      <p:ext uri="{BB962C8B-B14F-4D97-AF65-F5344CB8AC3E}">
        <p14:creationId xmlns:p14="http://schemas.microsoft.com/office/powerpoint/2010/main" val="2088680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FF0000"/>
                </a:solidFill>
                <a:latin typeface="Berlin Sans FB Demi" panose="020E0802020502020306" pitchFamily="34" charset="0"/>
              </a:rPr>
              <a:t>skeleton</a:t>
            </a:r>
            <a:endParaRPr lang="zh-TW" altLang="en-US" sz="7200" dirty="0">
              <a:solidFill>
                <a:srgbClr val="FF0000"/>
              </a:solidFill>
              <a:latin typeface="Berlin Sans FB Demi" panose="020E0802020502020306"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336704" cy="498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066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3" name="Picture 3" descr="C:\Users\Tammy Hung\Desktop\108_256280-W.jpg"/>
          <p:cNvPicPr>
            <a:picLocks noChangeAspect="1" noChangeArrowheads="1"/>
          </p:cNvPicPr>
          <p:nvPr/>
        </p:nvPicPr>
        <p:blipFill>
          <a:blip r:embed="rId2" cstate="print"/>
          <a:srcRect/>
          <a:stretch>
            <a:fillRect/>
          </a:stretch>
        </p:blipFill>
        <p:spPr bwMode="auto">
          <a:xfrm>
            <a:off x="2051720" y="1484784"/>
            <a:ext cx="4896544" cy="4876800"/>
          </a:xfrm>
          <a:prstGeom prst="rect">
            <a:avLst/>
          </a:prstGeom>
          <a:noFill/>
        </p:spPr>
      </p:pic>
      <p:sp>
        <p:nvSpPr>
          <p:cNvPr id="7" name="標題 5"/>
          <p:cNvSpPr>
            <a:spLocks noGrp="1"/>
          </p:cNvSpPr>
          <p:nvPr>
            <p:ph type="title"/>
          </p:nvPr>
        </p:nvSpPr>
        <p:spPr>
          <a:xfrm>
            <a:off x="251520" y="308680"/>
            <a:ext cx="8229600" cy="1143000"/>
          </a:xfrm>
        </p:spPr>
        <p:txBody>
          <a:bodyPr>
            <a:noAutofit/>
          </a:bodyPr>
          <a:lstStyle/>
          <a:p>
            <a:r>
              <a:rPr lang="en-US" altLang="zh-TW" sz="7200" dirty="0" smtClean="0">
                <a:solidFill>
                  <a:schemeClr val="bg1"/>
                </a:solidFill>
                <a:latin typeface="Berlin Sans FB Demi" panose="020E0802020502020306" pitchFamily="34" charset="0"/>
              </a:rPr>
              <a:t> bat</a:t>
            </a:r>
            <a:endParaRPr lang="zh-TW" altLang="en-US" sz="72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4140691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C:\Users\Tammy Hung\Desktop\142_2316348-W.jpg"/>
          <p:cNvPicPr>
            <a:picLocks noChangeAspect="1" noChangeArrowheads="1"/>
          </p:cNvPicPr>
          <p:nvPr/>
        </p:nvPicPr>
        <p:blipFill>
          <a:blip r:embed="rId2" cstate="print"/>
          <a:srcRect/>
          <a:stretch>
            <a:fillRect/>
          </a:stretch>
        </p:blipFill>
        <p:spPr bwMode="auto">
          <a:xfrm>
            <a:off x="1115616" y="1412776"/>
            <a:ext cx="6696744" cy="4853977"/>
          </a:xfrm>
          <a:prstGeom prst="rect">
            <a:avLst/>
          </a:prstGeom>
          <a:noFill/>
        </p:spPr>
      </p:pic>
      <p:sp>
        <p:nvSpPr>
          <p:cNvPr id="5" name="標題 5"/>
          <p:cNvSpPr>
            <a:spLocks noGrp="1"/>
          </p:cNvSpPr>
          <p:nvPr>
            <p:ph type="title"/>
          </p:nvPr>
        </p:nvSpPr>
        <p:spPr>
          <a:xfrm>
            <a:off x="457200" y="274638"/>
            <a:ext cx="8229600" cy="1143000"/>
          </a:xfrm>
        </p:spPr>
        <p:txBody>
          <a:bodyPr>
            <a:noAutofit/>
          </a:bodyPr>
          <a:lstStyle/>
          <a:p>
            <a:r>
              <a:rPr lang="en-US" altLang="zh-TW" sz="7200" dirty="0" smtClean="0">
                <a:solidFill>
                  <a:srgbClr val="FF0000"/>
                </a:solidFill>
                <a:latin typeface="Berlin Sans FB Demi" panose="020E0802020502020306" pitchFamily="34" charset="0"/>
              </a:rPr>
              <a:t>ghost</a:t>
            </a:r>
            <a:endParaRPr lang="zh-TW" altLang="en-US" sz="72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1835094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9" name="Picture 3" descr="C:\Users\Tammy Hung\Desktop\118_850838-W.jpg"/>
          <p:cNvPicPr>
            <a:picLocks noChangeAspect="1" noChangeArrowheads="1"/>
          </p:cNvPicPr>
          <p:nvPr/>
        </p:nvPicPr>
        <p:blipFill>
          <a:blip r:embed="rId2" cstate="print"/>
          <a:srcRect/>
          <a:stretch>
            <a:fillRect/>
          </a:stretch>
        </p:blipFill>
        <p:spPr bwMode="auto">
          <a:xfrm>
            <a:off x="2483768" y="1268760"/>
            <a:ext cx="4032448" cy="5357993"/>
          </a:xfrm>
          <a:prstGeom prst="rect">
            <a:avLst/>
          </a:prstGeom>
          <a:noFill/>
        </p:spPr>
      </p:pic>
      <p:sp>
        <p:nvSpPr>
          <p:cNvPr id="7" name="標題 5"/>
          <p:cNvSpPr>
            <a:spLocks noGrp="1"/>
          </p:cNvSpPr>
          <p:nvPr>
            <p:ph type="title"/>
          </p:nvPr>
        </p:nvSpPr>
        <p:spPr>
          <a:xfrm>
            <a:off x="539552" y="125760"/>
            <a:ext cx="8229600" cy="1143000"/>
          </a:xfrm>
        </p:spPr>
        <p:txBody>
          <a:bodyPr>
            <a:noAutofit/>
          </a:bodyPr>
          <a:lstStyle/>
          <a:p>
            <a:r>
              <a:rPr lang="en-US" altLang="zh-TW" sz="7200" dirty="0" smtClean="0">
                <a:solidFill>
                  <a:srgbClr val="FF0000"/>
                </a:solidFill>
                <a:latin typeface="Berlin Sans FB Demi" panose="020E0802020502020306" pitchFamily="34" charset="0"/>
              </a:rPr>
              <a:t>vampire</a:t>
            </a:r>
            <a:endParaRPr lang="zh-TW" altLang="en-US" sz="72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2250597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dirty="0"/>
          </a:p>
        </p:txBody>
      </p:sp>
      <p:sp>
        <p:nvSpPr>
          <p:cNvPr id="7" name="圓角矩形 6"/>
          <p:cNvSpPr/>
          <p:nvPr/>
        </p:nvSpPr>
        <p:spPr>
          <a:xfrm>
            <a:off x="3491880" y="5013176"/>
            <a:ext cx="2304256" cy="15841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latin typeface="微軟正黑體" pitchFamily="34" charset="-120"/>
                <a:ea typeface="微軟正黑體" pitchFamily="34" charset="-120"/>
              </a:rPr>
              <a:t>文化背景</a:t>
            </a:r>
            <a:endParaRPr kumimoji="0" lang="en-US" altLang="zh-TW" sz="2800" b="1" dirty="0">
              <a:solidFill>
                <a:prstClr val="white"/>
              </a:solidFill>
              <a:latin typeface="微軟正黑體" pitchFamily="34" charset="-120"/>
              <a:ea typeface="微軟正黑體" pitchFamily="34" charset="-120"/>
            </a:endParaRPr>
          </a:p>
          <a:p>
            <a:pPr algn="ctr" fontAlgn="auto">
              <a:spcBef>
                <a:spcPts val="0"/>
              </a:spcBef>
              <a:spcAft>
                <a:spcPts val="0"/>
              </a:spcAft>
            </a:pPr>
            <a:r>
              <a:rPr kumimoji="0" lang="en-US" altLang="zh-TW" sz="2400" dirty="0">
                <a:solidFill>
                  <a:prstClr val="white"/>
                </a:solidFill>
                <a:latin typeface="微軟正黑體" pitchFamily="34" charset="-120"/>
                <a:ea typeface="微軟正黑體" pitchFamily="34" charset="-120"/>
              </a:rPr>
              <a:t>background information</a:t>
            </a:r>
            <a:endParaRPr kumimoji="0" lang="zh-TW" altLang="en-US" sz="2400" dirty="0">
              <a:solidFill>
                <a:prstClr val="white"/>
              </a:solidFill>
              <a:latin typeface="微軟正黑體" pitchFamily="34" charset="-120"/>
              <a:ea typeface="微軟正黑體" pitchFamily="34" charset="-120"/>
            </a:endParaRPr>
          </a:p>
        </p:txBody>
      </p:sp>
      <p:sp>
        <p:nvSpPr>
          <p:cNvPr id="8" name="圓角矩形 7"/>
          <p:cNvSpPr/>
          <p:nvPr/>
        </p:nvSpPr>
        <p:spPr>
          <a:xfrm>
            <a:off x="3491880" y="260648"/>
            <a:ext cx="2304256" cy="15841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latin typeface="微軟正黑體" pitchFamily="34" charset="-120"/>
                <a:ea typeface="微軟正黑體" pitchFamily="34" charset="-120"/>
              </a:rPr>
              <a:t>字彙、句子</a:t>
            </a:r>
            <a:endParaRPr kumimoji="0" lang="en-US" altLang="zh-TW" sz="2800" b="1" dirty="0">
              <a:solidFill>
                <a:prstClr val="white"/>
              </a:solidFill>
              <a:latin typeface="微軟正黑體" pitchFamily="34" charset="-120"/>
              <a:ea typeface="微軟正黑體" pitchFamily="34" charset="-120"/>
            </a:endParaRPr>
          </a:p>
          <a:p>
            <a:pPr algn="ctr" fontAlgn="auto">
              <a:spcBef>
                <a:spcPts val="0"/>
              </a:spcBef>
              <a:spcAft>
                <a:spcPts val="0"/>
              </a:spcAft>
            </a:pPr>
            <a:r>
              <a:rPr kumimoji="0" lang="en-US" altLang="zh-TW" sz="2400" dirty="0">
                <a:solidFill>
                  <a:prstClr val="white"/>
                </a:solidFill>
                <a:latin typeface="微軟正黑體" pitchFamily="34" charset="-120"/>
                <a:ea typeface="微軟正黑體" pitchFamily="34" charset="-120"/>
              </a:rPr>
              <a:t>vocabulary sentences</a:t>
            </a:r>
            <a:endParaRPr kumimoji="0" lang="zh-TW" altLang="en-US" sz="2400" dirty="0">
              <a:solidFill>
                <a:prstClr val="white"/>
              </a:solidFill>
              <a:latin typeface="微軟正黑體" pitchFamily="34" charset="-120"/>
              <a:ea typeface="微軟正黑體" pitchFamily="34" charset="-120"/>
            </a:endParaRPr>
          </a:p>
        </p:txBody>
      </p:sp>
      <p:sp>
        <p:nvSpPr>
          <p:cNvPr id="9" name="圓角矩形 8"/>
          <p:cNvSpPr/>
          <p:nvPr/>
        </p:nvSpPr>
        <p:spPr>
          <a:xfrm>
            <a:off x="6516216" y="2564904"/>
            <a:ext cx="2304256" cy="16561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latin typeface="微軟正黑體" pitchFamily="34" charset="-120"/>
                <a:ea typeface="微軟正黑體" pitchFamily="34" charset="-120"/>
              </a:rPr>
              <a:t>圖像</a:t>
            </a:r>
            <a:endParaRPr kumimoji="0" lang="en-US" altLang="zh-TW" sz="2800" b="1" dirty="0">
              <a:solidFill>
                <a:prstClr val="white"/>
              </a:solidFill>
              <a:latin typeface="微軟正黑體" pitchFamily="34" charset="-120"/>
              <a:ea typeface="微軟正黑體" pitchFamily="34" charset="-120"/>
            </a:endParaRPr>
          </a:p>
          <a:p>
            <a:pPr algn="ctr" fontAlgn="auto">
              <a:spcBef>
                <a:spcPts val="0"/>
              </a:spcBef>
              <a:spcAft>
                <a:spcPts val="0"/>
              </a:spcAft>
            </a:pPr>
            <a:r>
              <a:rPr kumimoji="0" lang="en-US" altLang="zh-TW" sz="2800" dirty="0">
                <a:solidFill>
                  <a:prstClr val="white"/>
                </a:solidFill>
                <a:latin typeface="微軟正黑體" pitchFamily="34" charset="-120"/>
                <a:ea typeface="微軟正黑體" pitchFamily="34" charset="-120"/>
              </a:rPr>
              <a:t>image</a:t>
            </a:r>
            <a:endParaRPr kumimoji="0" lang="zh-TW" altLang="en-US" sz="2800" dirty="0">
              <a:solidFill>
                <a:prstClr val="white"/>
              </a:solidFill>
              <a:latin typeface="微軟正黑體" pitchFamily="34" charset="-120"/>
              <a:ea typeface="微軟正黑體" pitchFamily="34" charset="-120"/>
            </a:endParaRPr>
          </a:p>
        </p:txBody>
      </p:sp>
      <p:sp>
        <p:nvSpPr>
          <p:cNvPr id="10" name="圓角矩形 9"/>
          <p:cNvSpPr/>
          <p:nvPr/>
        </p:nvSpPr>
        <p:spPr>
          <a:xfrm>
            <a:off x="323528" y="2564904"/>
            <a:ext cx="2304256" cy="16561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r>
              <a:rPr kumimoji="0" lang="zh-TW" altLang="en-US" sz="2800" b="1" dirty="0">
                <a:solidFill>
                  <a:prstClr val="white"/>
                </a:solidFill>
                <a:latin typeface="微軟正黑體" pitchFamily="34" charset="-120"/>
                <a:ea typeface="微軟正黑體" pitchFamily="34" charset="-120"/>
              </a:rPr>
              <a:t>實際活動</a:t>
            </a:r>
            <a:endParaRPr kumimoji="0" lang="en-US" altLang="zh-TW" sz="2800" b="1" dirty="0">
              <a:solidFill>
                <a:prstClr val="white"/>
              </a:solidFill>
              <a:latin typeface="微軟正黑體" pitchFamily="34" charset="-120"/>
              <a:ea typeface="微軟正黑體" pitchFamily="34" charset="-120"/>
            </a:endParaRPr>
          </a:p>
          <a:p>
            <a:pPr algn="ctr" fontAlgn="auto">
              <a:spcBef>
                <a:spcPts val="0"/>
              </a:spcBef>
              <a:spcAft>
                <a:spcPts val="0"/>
              </a:spcAft>
            </a:pPr>
            <a:r>
              <a:rPr kumimoji="0" lang="en-US" altLang="zh-TW" sz="2400" dirty="0">
                <a:solidFill>
                  <a:prstClr val="white"/>
                </a:solidFill>
                <a:latin typeface="微軟正黑體" pitchFamily="34" charset="-120"/>
                <a:ea typeface="微軟正黑體" pitchFamily="34" charset="-120"/>
              </a:rPr>
              <a:t>social activity</a:t>
            </a:r>
            <a:endParaRPr kumimoji="0" lang="zh-TW" altLang="en-US" sz="2400" dirty="0">
              <a:solidFill>
                <a:prstClr val="white"/>
              </a:solidFill>
              <a:latin typeface="微軟正黑體" pitchFamily="34" charset="-120"/>
              <a:ea typeface="微軟正黑體" pitchFamily="34" charset="-120"/>
            </a:endParaRPr>
          </a:p>
        </p:txBody>
      </p:sp>
      <p:sp>
        <p:nvSpPr>
          <p:cNvPr id="11" name="圓角矩形 10"/>
          <p:cNvSpPr/>
          <p:nvPr/>
        </p:nvSpPr>
        <p:spPr>
          <a:xfrm>
            <a:off x="3419872" y="2492896"/>
            <a:ext cx="2376264" cy="18722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r>
              <a:rPr kumimoji="0" lang="zh-TW" altLang="en-US" sz="3600" b="1" dirty="0">
                <a:solidFill>
                  <a:prstClr val="black"/>
                </a:solidFill>
                <a:latin typeface="微軟正黑體" pitchFamily="34" charset="-120"/>
                <a:ea typeface="微軟正黑體" pitchFamily="34" charset="-120"/>
              </a:rPr>
              <a:t>萬聖節</a:t>
            </a:r>
            <a:endParaRPr kumimoji="0" lang="en-US" altLang="zh-TW" sz="3600" b="1" dirty="0">
              <a:solidFill>
                <a:prstClr val="black"/>
              </a:solidFill>
              <a:latin typeface="微軟正黑體" pitchFamily="34" charset="-120"/>
              <a:ea typeface="微軟正黑體" pitchFamily="34" charset="-120"/>
            </a:endParaRPr>
          </a:p>
          <a:p>
            <a:pPr algn="ctr" fontAlgn="auto">
              <a:spcBef>
                <a:spcPts val="0"/>
              </a:spcBef>
              <a:spcAft>
                <a:spcPts val="0"/>
              </a:spcAft>
            </a:pPr>
            <a:r>
              <a:rPr kumimoji="0" lang="en-US" altLang="zh-TW" sz="2400" dirty="0">
                <a:solidFill>
                  <a:prstClr val="black"/>
                </a:solidFill>
                <a:latin typeface="微軟正黑體" pitchFamily="34" charset="-120"/>
                <a:ea typeface="微軟正黑體" pitchFamily="34" charset="-120"/>
              </a:rPr>
              <a:t>HALLOWEEN</a:t>
            </a:r>
            <a:endParaRPr kumimoji="0" lang="zh-TW" altLang="en-US" sz="2400" dirty="0">
              <a:solidFill>
                <a:prstClr val="black"/>
              </a:solidFill>
              <a:latin typeface="微軟正黑體" pitchFamily="34" charset="-120"/>
              <a:ea typeface="微軟正黑體" pitchFamily="34" charset="-120"/>
            </a:endParaRPr>
          </a:p>
        </p:txBody>
      </p:sp>
      <p:cxnSp>
        <p:nvCxnSpPr>
          <p:cNvPr id="13" name="直線單箭頭接點 12"/>
          <p:cNvCxnSpPr/>
          <p:nvPr/>
        </p:nvCxnSpPr>
        <p:spPr>
          <a:xfrm>
            <a:off x="2627784" y="3356992"/>
            <a:ext cx="79208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5796136" y="3429000"/>
            <a:ext cx="72008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4644008" y="4365104"/>
            <a:ext cx="0"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4644008" y="1844824"/>
            <a:ext cx="0"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372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ou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p:stCondLst>
                              <p:cond delay="0"/>
                            </p:stCondLst>
                            <p:childTnLst>
                              <p:par>
                                <p:cTn id="34" presetID="5"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par>
                          <p:cTn id="37" fill="hold">
                            <p:stCondLst>
                              <p:cond delay="500"/>
                            </p:stCondLst>
                            <p:childTnLst>
                              <p:par>
                                <p:cTn id="38" presetID="26" presetClass="emph" presetSubtype="0" fill="hold" grpId="1" nodeType="afterEffect">
                                  <p:stCondLst>
                                    <p:cond delay="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標題 5"/>
          <p:cNvSpPr>
            <a:spLocks noGrp="1"/>
          </p:cNvSpPr>
          <p:nvPr>
            <p:ph type="title"/>
          </p:nvPr>
        </p:nvSpPr>
        <p:spPr>
          <a:xfrm>
            <a:off x="457200" y="274638"/>
            <a:ext cx="8229600" cy="1143000"/>
          </a:xfrm>
        </p:spPr>
        <p:txBody>
          <a:bodyPr>
            <a:noAutofit/>
          </a:bodyPr>
          <a:lstStyle/>
          <a:p>
            <a:r>
              <a:rPr lang="en-US" altLang="zh-TW" sz="7200" dirty="0" smtClean="0">
                <a:solidFill>
                  <a:schemeClr val="accent6"/>
                </a:solidFill>
                <a:latin typeface="Berlin Sans FB Demi" panose="020E0802020502020306" pitchFamily="34" charset="0"/>
              </a:rPr>
              <a:t>candy</a:t>
            </a:r>
            <a:endParaRPr lang="zh-TW" altLang="en-US" sz="7200" dirty="0">
              <a:solidFill>
                <a:schemeClr val="accent6"/>
              </a:solidFill>
              <a:latin typeface="Berlin Sans FB Demi" panose="020E0802020502020306" pitchFamily="34" charset="0"/>
            </a:endParaRPr>
          </a:p>
        </p:txBody>
      </p:sp>
      <p:pic>
        <p:nvPicPr>
          <p:cNvPr id="9220" name="Picture 4" descr="C:\Users\Tammy Hung\Desktop\156_2398075-W.jpg"/>
          <p:cNvPicPr>
            <a:picLocks noChangeAspect="1" noChangeArrowheads="1"/>
          </p:cNvPicPr>
          <p:nvPr/>
        </p:nvPicPr>
        <p:blipFill>
          <a:blip r:embed="rId2" cstate="print"/>
          <a:srcRect/>
          <a:stretch>
            <a:fillRect/>
          </a:stretch>
        </p:blipFill>
        <p:spPr bwMode="auto">
          <a:xfrm>
            <a:off x="1475656" y="1628800"/>
            <a:ext cx="6197178" cy="4639814"/>
          </a:xfrm>
          <a:prstGeom prst="rect">
            <a:avLst/>
          </a:prstGeom>
          <a:noFill/>
        </p:spPr>
      </p:pic>
    </p:spTree>
    <p:extLst>
      <p:ext uri="{BB962C8B-B14F-4D97-AF65-F5344CB8AC3E}">
        <p14:creationId xmlns:p14="http://schemas.microsoft.com/office/powerpoint/2010/main" val="3751235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457200" y="274638"/>
            <a:ext cx="8229600" cy="5314602"/>
          </a:xfrm>
        </p:spPr>
        <p:txBody>
          <a:bodyPr>
            <a:normAutofit/>
          </a:bodyPr>
          <a:lstStyle/>
          <a:p>
            <a:r>
              <a:rPr lang="en-US" altLang="zh-TW" sz="4600" dirty="0" smtClean="0">
                <a:solidFill>
                  <a:srgbClr val="00B050"/>
                </a:solidFill>
              </a:rPr>
              <a:t>Trick or treat, smell my feet.</a:t>
            </a:r>
            <a:br>
              <a:rPr lang="en-US" altLang="zh-TW" sz="4600" dirty="0" smtClean="0">
                <a:solidFill>
                  <a:srgbClr val="00B050"/>
                </a:solidFill>
              </a:rPr>
            </a:br>
            <a:r>
              <a:rPr lang="en-US" altLang="zh-TW" sz="4600" dirty="0" smtClean="0">
                <a:solidFill>
                  <a:srgbClr val="00B050"/>
                </a:solidFill>
              </a:rPr>
              <a:t>Give me something good to eat.</a:t>
            </a:r>
            <a:br>
              <a:rPr lang="en-US" altLang="zh-TW" sz="4600" dirty="0" smtClean="0">
                <a:solidFill>
                  <a:srgbClr val="00B050"/>
                </a:solidFill>
              </a:rPr>
            </a:br>
            <a:r>
              <a:rPr lang="en-US" altLang="zh-TW" sz="4600" dirty="0" smtClean="0">
                <a:solidFill>
                  <a:srgbClr val="00B050"/>
                </a:solidFill>
              </a:rPr>
              <a:t>Happy Halloween!</a:t>
            </a:r>
            <a:br>
              <a:rPr lang="en-US" altLang="zh-TW" sz="4600" dirty="0" smtClean="0">
                <a:solidFill>
                  <a:srgbClr val="00B050"/>
                </a:solidFill>
              </a:rPr>
            </a:br>
            <a:r>
              <a:rPr lang="en-US" altLang="zh-TW" sz="2400" dirty="0" smtClean="0">
                <a:solidFill>
                  <a:srgbClr val="00B050"/>
                </a:solidFill>
                <a:hlinkClick r:id="rId2"/>
              </a:rPr>
              <a:t>https://www.youtube.com/watch?v=JsyEX9iIN-I</a:t>
            </a:r>
            <a:r>
              <a:rPr lang="en-US" altLang="zh-TW" sz="2400" dirty="0" smtClean="0">
                <a:solidFill>
                  <a:srgbClr val="00B050"/>
                </a:solidFill>
              </a:rPr>
              <a:t/>
            </a:r>
            <a:br>
              <a:rPr lang="en-US" altLang="zh-TW" sz="2400" dirty="0" smtClean="0">
                <a:solidFill>
                  <a:srgbClr val="00B050"/>
                </a:solidFill>
              </a:rPr>
            </a:br>
            <a:r>
              <a:rPr lang="en-US" sz="2400" dirty="0">
                <a:hlinkClick r:id="rId3"/>
              </a:rPr>
              <a:t>https://</a:t>
            </a:r>
            <a:r>
              <a:rPr lang="en-US" sz="2400" dirty="0" smtClean="0">
                <a:hlinkClick r:id="rId3"/>
              </a:rPr>
              <a:t>www.youtube.com/watch?v=4coi65CT1G4</a:t>
            </a:r>
            <a:r>
              <a:rPr lang="en-US" sz="2400" dirty="0" smtClean="0"/>
              <a:t/>
            </a:r>
            <a:br>
              <a:rPr lang="en-US" sz="2400" dirty="0" smtClean="0"/>
            </a:br>
            <a:r>
              <a:rPr lang="en-US" sz="2400" dirty="0">
                <a:hlinkClick r:id="rId4"/>
              </a:rPr>
              <a:t>https://www.youtube.com/watch?v=wUzVpYMuEjo</a:t>
            </a:r>
            <a:r>
              <a:rPr lang="en-US" altLang="zh-TW" sz="2400" dirty="0">
                <a:solidFill>
                  <a:srgbClr val="00B050"/>
                </a:solidFill>
              </a:rPr>
              <a:t/>
            </a:r>
            <a:br>
              <a:rPr lang="en-US" altLang="zh-TW" sz="2400" dirty="0">
                <a:solidFill>
                  <a:srgbClr val="00B050"/>
                </a:solidFill>
              </a:rPr>
            </a:br>
            <a:r>
              <a:rPr lang="en-US" sz="2400" dirty="0" smtClean="0">
                <a:hlinkClick r:id="rId5"/>
              </a:rPr>
              <a:t>https</a:t>
            </a:r>
            <a:r>
              <a:rPr lang="en-US" sz="2400" dirty="0">
                <a:hlinkClick r:id="rId5"/>
              </a:rPr>
              <a:t>://www.youtube.com/watch?v=Jpvuqj5nv6U</a:t>
            </a:r>
            <a:r>
              <a:rPr lang="en-US" altLang="zh-TW" sz="2400" dirty="0" smtClean="0">
                <a:solidFill>
                  <a:srgbClr val="00B050"/>
                </a:solidFill>
              </a:rPr>
              <a:t/>
            </a:r>
            <a:br>
              <a:rPr lang="en-US" altLang="zh-TW" sz="2400" dirty="0" smtClean="0">
                <a:solidFill>
                  <a:srgbClr val="00B050"/>
                </a:solidFill>
              </a:rPr>
            </a:br>
            <a:endParaRPr lang="zh-TW" altLang="en-US" sz="2400" dirty="0">
              <a:solidFill>
                <a:srgbClr val="00B050"/>
              </a:solidFill>
            </a:endParaRPr>
          </a:p>
        </p:txBody>
      </p:sp>
      <p:pic>
        <p:nvPicPr>
          <p:cNvPr id="4" name="圖片 3" descr="大英logo-AI版本2.png"/>
          <p:cNvPicPr/>
          <p:nvPr/>
        </p:nvPicPr>
        <p:blipFill>
          <a:blip r:embed="rId6" cstate="print">
            <a:clrChange>
              <a:clrFrom>
                <a:srgbClr val="FFFFFF"/>
              </a:clrFrom>
              <a:clrTo>
                <a:srgbClr val="FFFFFF">
                  <a:alpha val="0"/>
                </a:srgbClr>
              </a:clrTo>
            </a:clrChange>
          </a:blip>
          <a:srcRect/>
          <a:stretch>
            <a:fillRect/>
          </a:stretch>
        </p:blipFill>
        <p:spPr bwMode="auto">
          <a:xfrm>
            <a:off x="7308304" y="5445224"/>
            <a:ext cx="1619672" cy="1268760"/>
          </a:xfrm>
          <a:prstGeom prst="rect">
            <a:avLst/>
          </a:prstGeom>
          <a:noFill/>
          <a:ln w="9525">
            <a:noFill/>
            <a:miter lim="800000"/>
            <a:headEnd/>
            <a:tailEnd/>
          </a:ln>
        </p:spPr>
      </p:pic>
      <p:pic>
        <p:nvPicPr>
          <p:cNvPr id="1027" name="Picture 3" descr="C:\Users\Tammy Hung\Desktop\156_2404418-W.jpg"/>
          <p:cNvPicPr>
            <a:picLocks noChangeAspect="1" noChangeArrowheads="1"/>
          </p:cNvPicPr>
          <p:nvPr/>
        </p:nvPicPr>
        <p:blipFill>
          <a:blip r:embed="rId7" cstate="print"/>
          <a:srcRect/>
          <a:stretch>
            <a:fillRect/>
          </a:stretch>
        </p:blipFill>
        <p:spPr bwMode="auto">
          <a:xfrm>
            <a:off x="6012160" y="4675050"/>
            <a:ext cx="3111224" cy="2170363"/>
          </a:xfrm>
          <a:prstGeom prst="rect">
            <a:avLst/>
          </a:prstGeom>
          <a:noFill/>
        </p:spPr>
      </p:pic>
      <p:sp>
        <p:nvSpPr>
          <p:cNvPr id="2" name="文字方塊 1"/>
          <p:cNvSpPr txBox="1"/>
          <p:nvPr/>
        </p:nvSpPr>
        <p:spPr>
          <a:xfrm>
            <a:off x="537320" y="260648"/>
            <a:ext cx="3711272" cy="830997"/>
          </a:xfrm>
          <a:prstGeom prst="rect">
            <a:avLst/>
          </a:prstGeom>
          <a:noFill/>
        </p:spPr>
        <p:txBody>
          <a:bodyPr wrap="none" rtlCol="0">
            <a:spAutoFit/>
          </a:bodyPr>
          <a:lstStyle/>
          <a:p>
            <a:pPr fontAlgn="auto">
              <a:spcBef>
                <a:spcPts val="0"/>
              </a:spcBef>
              <a:spcAft>
                <a:spcPts val="0"/>
              </a:spcAft>
            </a:pPr>
            <a:r>
              <a:rPr kumimoji="0" lang="en-US" sz="4800" dirty="0">
                <a:solidFill>
                  <a:srgbClr val="FFFF00"/>
                </a:solidFill>
                <a:latin typeface="Algerian" pitchFamily="82" charset="0"/>
                <a:ea typeface="+mn-ea"/>
              </a:rPr>
              <a:t>Song time~</a:t>
            </a:r>
          </a:p>
        </p:txBody>
      </p:sp>
    </p:spTree>
    <p:extLst>
      <p:ext uri="{BB962C8B-B14F-4D97-AF65-F5344CB8AC3E}">
        <p14:creationId xmlns:p14="http://schemas.microsoft.com/office/powerpoint/2010/main" val="2516437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611560" y="1556792"/>
            <a:ext cx="8229600" cy="1354162"/>
          </a:xfrm>
          <a:ln>
            <a:solidFill>
              <a:schemeClr val="accent1"/>
            </a:solidFill>
          </a:ln>
        </p:spPr>
        <p:txBody>
          <a:bodyPr>
            <a:normAutofit fontScale="90000"/>
          </a:bodyPr>
          <a:lstStyle/>
          <a:p>
            <a:r>
              <a:rPr lang="en-US" altLang="zh-TW" sz="6600" dirty="0" smtClean="0">
                <a:solidFill>
                  <a:srgbClr val="FFFF00"/>
                </a:solidFill>
                <a:latin typeface="Algerian" pitchFamily="82" charset="0"/>
              </a:rPr>
              <a:t/>
            </a:r>
            <a:br>
              <a:rPr lang="en-US" altLang="zh-TW" sz="6600" dirty="0" smtClean="0">
                <a:solidFill>
                  <a:srgbClr val="FFFF00"/>
                </a:solidFill>
                <a:latin typeface="Algerian" pitchFamily="82" charset="0"/>
              </a:rPr>
            </a:br>
            <a:r>
              <a:rPr lang="en-US" altLang="zh-TW" sz="6600" dirty="0" smtClean="0">
                <a:solidFill>
                  <a:srgbClr val="FFFF00"/>
                </a:solidFill>
                <a:latin typeface="Algerian" pitchFamily="82" charset="0"/>
              </a:rPr>
              <a:t>Story time</a:t>
            </a:r>
            <a:br>
              <a:rPr lang="en-US" altLang="zh-TW" sz="6600" dirty="0" smtClean="0">
                <a:solidFill>
                  <a:srgbClr val="FFFF00"/>
                </a:solidFill>
                <a:latin typeface="Algerian" pitchFamily="82" charset="0"/>
              </a:rPr>
            </a:br>
            <a:r>
              <a:rPr lang="en-US" sz="2400" dirty="0">
                <a:hlinkClick r:id="rId2"/>
              </a:rPr>
              <a:t>https://www.youtube.com/watch?v=rPmLZLp-oec</a:t>
            </a:r>
            <a:r>
              <a:rPr lang="en-US" altLang="zh-TW" sz="6600" dirty="0" smtClean="0">
                <a:solidFill>
                  <a:srgbClr val="FFFF00"/>
                </a:solidFill>
                <a:latin typeface="Algerian" pitchFamily="82" charset="0"/>
              </a:rPr>
              <a:t/>
            </a:r>
            <a:br>
              <a:rPr lang="en-US" altLang="zh-TW" sz="6600" dirty="0" smtClean="0">
                <a:solidFill>
                  <a:srgbClr val="FFFF00"/>
                </a:solidFill>
                <a:latin typeface="Algerian" pitchFamily="82" charset="0"/>
              </a:rPr>
            </a:br>
            <a:r>
              <a:rPr lang="en-US" altLang="zh-TW" sz="6600" dirty="0" smtClean="0">
                <a:solidFill>
                  <a:srgbClr val="00B050"/>
                </a:solidFill>
              </a:rPr>
              <a:t/>
            </a:r>
            <a:br>
              <a:rPr lang="en-US" altLang="zh-TW" sz="6600" dirty="0" smtClean="0">
                <a:solidFill>
                  <a:srgbClr val="00B050"/>
                </a:solidFill>
              </a:rPr>
            </a:br>
            <a:endParaRPr lang="zh-TW" altLang="en-US" sz="6600" dirty="0">
              <a:solidFill>
                <a:srgbClr val="00B050"/>
              </a:solidFill>
            </a:endParaRPr>
          </a:p>
        </p:txBody>
      </p:sp>
      <p:pic>
        <p:nvPicPr>
          <p:cNvPr id="3" name="圖片 2" descr="go away, big green monster! animation - YouTube - Google Chrome"/>
          <p:cNvPicPr>
            <a:picLocks noChangeAspect="1"/>
          </p:cNvPicPr>
          <p:nvPr/>
        </p:nvPicPr>
        <p:blipFill rotWithShape="1">
          <a:blip r:embed="rId3">
            <a:extLst>
              <a:ext uri="{28A0092B-C50C-407E-A947-70E740481C1C}">
                <a14:useLocalDpi xmlns:a14="http://schemas.microsoft.com/office/drawing/2010/main" val="0"/>
              </a:ext>
            </a:extLst>
          </a:blip>
          <a:srcRect l="18750" t="18085" r="31500" b="33273"/>
          <a:stretch/>
        </p:blipFill>
        <p:spPr>
          <a:xfrm>
            <a:off x="1187624" y="2420888"/>
            <a:ext cx="6864847" cy="3811886"/>
          </a:xfrm>
          <a:prstGeom prst="rect">
            <a:avLst/>
          </a:prstGeom>
        </p:spPr>
      </p:pic>
    </p:spTree>
    <p:extLst>
      <p:ext uri="{BB962C8B-B14F-4D97-AF65-F5344CB8AC3E}">
        <p14:creationId xmlns:p14="http://schemas.microsoft.com/office/powerpoint/2010/main" val="1848944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611560" y="1556792"/>
            <a:ext cx="8229600" cy="1354162"/>
          </a:xfrm>
          <a:ln>
            <a:solidFill>
              <a:schemeClr val="accent1"/>
            </a:solidFill>
          </a:ln>
        </p:spPr>
        <p:txBody>
          <a:bodyPr>
            <a:normAutofit fontScale="90000"/>
          </a:bodyPr>
          <a:lstStyle/>
          <a:p>
            <a:r>
              <a:rPr lang="en-US" altLang="zh-TW" sz="6600" dirty="0" smtClean="0">
                <a:solidFill>
                  <a:srgbClr val="FFFF00"/>
                </a:solidFill>
                <a:latin typeface="Algerian" pitchFamily="82" charset="0"/>
              </a:rPr>
              <a:t/>
            </a:r>
            <a:br>
              <a:rPr lang="en-US" altLang="zh-TW" sz="6600" dirty="0" smtClean="0">
                <a:solidFill>
                  <a:srgbClr val="FFFF00"/>
                </a:solidFill>
                <a:latin typeface="Algerian" pitchFamily="82" charset="0"/>
              </a:rPr>
            </a:br>
            <a:r>
              <a:rPr lang="en-US" altLang="zh-TW" sz="6600" dirty="0" smtClean="0">
                <a:solidFill>
                  <a:srgbClr val="FFFF00"/>
                </a:solidFill>
                <a:latin typeface="Algerian" pitchFamily="82" charset="0"/>
              </a:rPr>
              <a:t>Bingo game !</a:t>
            </a:r>
            <a:r>
              <a:rPr lang="en-US" altLang="zh-TW" sz="6600" dirty="0" smtClean="0">
                <a:solidFill>
                  <a:srgbClr val="00B050"/>
                </a:solidFill>
              </a:rPr>
              <a:t/>
            </a:r>
            <a:br>
              <a:rPr lang="en-US" altLang="zh-TW" sz="6600" dirty="0" smtClean="0">
                <a:solidFill>
                  <a:srgbClr val="00B050"/>
                </a:solidFill>
              </a:rPr>
            </a:br>
            <a:endParaRPr lang="zh-TW" altLang="en-US" sz="6600" dirty="0">
              <a:solidFill>
                <a:srgbClr val="00B050"/>
              </a:solidFill>
            </a:endParaRPr>
          </a:p>
        </p:txBody>
      </p:sp>
      <p:pic>
        <p:nvPicPr>
          <p:cNvPr id="4" name="圖片 3" descr="大英logo-AI版本2.png"/>
          <p:cNvPicPr/>
          <p:nvPr/>
        </p:nvPicPr>
        <p:blipFill>
          <a:blip r:embed="rId2" cstate="print">
            <a:clrChange>
              <a:clrFrom>
                <a:srgbClr val="FFFFFF"/>
              </a:clrFrom>
              <a:clrTo>
                <a:srgbClr val="FFFFFF">
                  <a:alpha val="0"/>
                </a:srgbClr>
              </a:clrTo>
            </a:clrChange>
          </a:blip>
          <a:srcRect/>
          <a:stretch>
            <a:fillRect/>
          </a:stretch>
        </p:blipFill>
        <p:spPr bwMode="auto">
          <a:xfrm>
            <a:off x="7308304" y="5445224"/>
            <a:ext cx="1619672" cy="1268760"/>
          </a:xfrm>
          <a:prstGeom prst="rect">
            <a:avLst/>
          </a:prstGeom>
          <a:noFill/>
          <a:ln w="9525">
            <a:noFill/>
            <a:miter lim="800000"/>
            <a:headEnd/>
            <a:tailEnd/>
          </a:ln>
        </p:spPr>
      </p:pic>
      <p:pic>
        <p:nvPicPr>
          <p:cNvPr id="1027" name="Picture 3" descr="C:\Users\Tammy Hung\Desktop\156_2404418-W.jpg"/>
          <p:cNvPicPr>
            <a:picLocks noChangeAspect="1" noChangeArrowheads="1"/>
          </p:cNvPicPr>
          <p:nvPr/>
        </p:nvPicPr>
        <p:blipFill>
          <a:blip r:embed="rId3" cstate="print"/>
          <a:srcRect/>
          <a:stretch>
            <a:fillRect/>
          </a:stretch>
        </p:blipFill>
        <p:spPr bwMode="auto">
          <a:xfrm>
            <a:off x="5054304" y="4005064"/>
            <a:ext cx="4089696" cy="2852936"/>
          </a:xfrm>
          <a:prstGeom prst="rect">
            <a:avLst/>
          </a:prstGeom>
          <a:noFill/>
        </p:spPr>
      </p:pic>
    </p:spTree>
    <p:extLst>
      <p:ext uri="{BB962C8B-B14F-4D97-AF65-F5344CB8AC3E}">
        <p14:creationId xmlns:p14="http://schemas.microsoft.com/office/powerpoint/2010/main" val="1003922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849792792"/>
              </p:ext>
            </p:extLst>
          </p:nvPr>
        </p:nvGraphicFramePr>
        <p:xfrm>
          <a:off x="1043608" y="1124744"/>
          <a:ext cx="6912768" cy="4464495"/>
        </p:xfrm>
        <a:graphic>
          <a:graphicData uri="http://schemas.openxmlformats.org/drawingml/2006/table">
            <a:tbl>
              <a:tblPr firstRow="1" bandRow="1">
                <a:tableStyleId>{5940675A-B579-460E-94D1-54222C63F5DA}</a:tableStyleId>
              </a:tblPr>
              <a:tblGrid>
                <a:gridCol w="1656184"/>
                <a:gridCol w="1728192"/>
                <a:gridCol w="1800200"/>
                <a:gridCol w="1728192"/>
              </a:tblGrid>
              <a:tr h="1488165">
                <a:tc>
                  <a:txBody>
                    <a:bodyPr/>
                    <a:lstStyle/>
                    <a:p>
                      <a:pPr lvl="1"/>
                      <a:r>
                        <a:rPr lang="en-US" sz="8800" b="1" dirty="0" smtClean="0">
                          <a:solidFill>
                            <a:schemeClr val="tx1"/>
                          </a:solidFill>
                          <a:latin typeface="Algerian" pitchFamily="82" charset="0"/>
                        </a:rPr>
                        <a:t>1</a:t>
                      </a:r>
                      <a:endParaRPr lang="en-US" sz="8800" b="1" dirty="0">
                        <a:solidFill>
                          <a:schemeClr val="tx1"/>
                        </a:solidFill>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dirty="0" smtClean="0">
                          <a:latin typeface="Algerian" pitchFamily="82" charset="0"/>
                        </a:rPr>
                        <a:t> </a:t>
                      </a:r>
                      <a:r>
                        <a:rPr lang="en-US" sz="8800" b="1" dirty="0" smtClean="0">
                          <a:latin typeface="Algerian" pitchFamily="82" charset="0"/>
                        </a:rPr>
                        <a:t>2</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3</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4</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8165">
                <a:tc>
                  <a:txBody>
                    <a:bodyPr/>
                    <a:lstStyle/>
                    <a:p>
                      <a:r>
                        <a:rPr lang="en-US" sz="8800" b="1" dirty="0" smtClean="0">
                          <a:latin typeface="Algerian" pitchFamily="82" charset="0"/>
                        </a:rPr>
                        <a:t> 5</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6</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7</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8</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8165">
                <a:tc>
                  <a:txBody>
                    <a:bodyPr/>
                    <a:lstStyle/>
                    <a:p>
                      <a:r>
                        <a:rPr lang="en-US" sz="8800" b="1" dirty="0" smtClean="0">
                          <a:latin typeface="Algerian" pitchFamily="82" charset="0"/>
                        </a:rPr>
                        <a:t> 9</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10</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11</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12</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288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001019962"/>
              </p:ext>
            </p:extLst>
          </p:nvPr>
        </p:nvGraphicFramePr>
        <p:xfrm>
          <a:off x="1043608" y="1124744"/>
          <a:ext cx="6912768" cy="4464495"/>
        </p:xfrm>
        <a:graphic>
          <a:graphicData uri="http://schemas.openxmlformats.org/drawingml/2006/table">
            <a:tbl>
              <a:tblPr firstRow="1" bandRow="1">
                <a:tableStyleId>{5940675A-B579-460E-94D1-54222C63F5DA}</a:tableStyleId>
              </a:tblPr>
              <a:tblGrid>
                <a:gridCol w="1656184"/>
                <a:gridCol w="1728192"/>
                <a:gridCol w="1800200"/>
                <a:gridCol w="1728192"/>
              </a:tblGrid>
              <a:tr h="1488165">
                <a:tc>
                  <a:txBody>
                    <a:bodyPr/>
                    <a:lstStyle/>
                    <a:p>
                      <a:pPr lvl="1"/>
                      <a:r>
                        <a:rPr lang="en-US" sz="8800" dirty="0" smtClean="0">
                          <a:solidFill>
                            <a:schemeClr val="tx1"/>
                          </a:solidFill>
                        </a:rPr>
                        <a:t> </a:t>
                      </a:r>
                      <a:r>
                        <a:rPr lang="en-US" sz="8800" b="1" dirty="0" smtClean="0">
                          <a:solidFill>
                            <a:schemeClr val="tx1"/>
                          </a:solidFill>
                          <a:latin typeface="Algerian" pitchFamily="82" charset="0"/>
                        </a:rPr>
                        <a:t>1</a:t>
                      </a:r>
                      <a:endParaRPr lang="en-US" sz="8800" b="1" dirty="0">
                        <a:solidFill>
                          <a:schemeClr val="tx1"/>
                        </a:solidFill>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dirty="0" smtClean="0">
                          <a:latin typeface="Algerian" pitchFamily="82" charset="0"/>
                        </a:rPr>
                        <a:t> </a:t>
                      </a:r>
                      <a:r>
                        <a:rPr lang="en-US" sz="8800" b="1" dirty="0" smtClean="0">
                          <a:latin typeface="Algerian" pitchFamily="82" charset="0"/>
                        </a:rPr>
                        <a:t>2</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3</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4</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8165">
                <a:tc>
                  <a:txBody>
                    <a:bodyPr/>
                    <a:lstStyle/>
                    <a:p>
                      <a:r>
                        <a:rPr lang="en-US" sz="8800" b="1" dirty="0" smtClean="0">
                          <a:latin typeface="Algerian" pitchFamily="82" charset="0"/>
                        </a:rPr>
                        <a:t> 5</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6</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7</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 8</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8165">
                <a:tc>
                  <a:txBody>
                    <a:bodyPr/>
                    <a:lstStyle/>
                    <a:p>
                      <a:r>
                        <a:rPr lang="en-US" sz="8800" b="1" dirty="0" smtClean="0">
                          <a:latin typeface="Algerian" pitchFamily="82" charset="0"/>
                        </a:rPr>
                        <a:t> 9</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10</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11</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800" b="1" dirty="0" smtClean="0">
                          <a:latin typeface="Algerian" pitchFamily="82" charset="0"/>
                        </a:rPr>
                        <a:t>12</a:t>
                      </a:r>
                      <a:endParaRPr lang="en-US" sz="8800" b="1" dirty="0">
                        <a:latin typeface="Algerian"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1584176"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793" y="1262416"/>
            <a:ext cx="1591617" cy="124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164" y="1262416"/>
            <a:ext cx="1685850" cy="121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262416"/>
            <a:ext cx="1646033" cy="119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5" y="2636913"/>
            <a:ext cx="1455101" cy="14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7010" y="2708920"/>
            <a:ext cx="1677181" cy="126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163" y="2672917"/>
            <a:ext cx="1635013" cy="13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678520"/>
            <a:ext cx="1584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7827" y="4221088"/>
            <a:ext cx="1590675"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2"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5296" y="4236169"/>
            <a:ext cx="1682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3"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5426" y="4098077"/>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4"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4124" y="4197524"/>
            <a:ext cx="1633537"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anim calcmode="lin" valueType="num">
                                      <p:cBhvr>
                                        <p:cTn id="8" dur="1000" fill="hold"/>
                                        <p:tgtEl>
                                          <p:spTgt spid="21508"/>
                                        </p:tgtEl>
                                        <p:attrNameLst>
                                          <p:attrName>ppt_x</p:attrName>
                                        </p:attrNameLst>
                                      </p:cBhvr>
                                      <p:tavLst>
                                        <p:tav tm="0">
                                          <p:val>
                                            <p:strVal val="#ppt_x"/>
                                          </p:val>
                                        </p:tav>
                                        <p:tav tm="100000">
                                          <p:val>
                                            <p:strVal val="#ppt_x"/>
                                          </p:val>
                                        </p:tav>
                                      </p:tavLst>
                                    </p:anim>
                                    <p:anim calcmode="lin" valueType="num">
                                      <p:cBhvr>
                                        <p:cTn id="9"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dirty="0"/>
          </a:p>
        </p:txBody>
      </p:sp>
      <p:graphicFrame>
        <p:nvGraphicFramePr>
          <p:cNvPr id="7" name="表格 6"/>
          <p:cNvGraphicFramePr>
            <a:graphicFrameLocks noGrp="1"/>
          </p:cNvGraphicFramePr>
          <p:nvPr/>
        </p:nvGraphicFramePr>
        <p:xfrm>
          <a:off x="539552" y="476672"/>
          <a:ext cx="7920880" cy="5112567"/>
        </p:xfrm>
        <a:graphic>
          <a:graphicData uri="http://schemas.openxmlformats.org/drawingml/2006/table">
            <a:tbl>
              <a:tblPr firstRow="1" bandRow="1">
                <a:tableStyleId>{5C22544A-7EE6-4342-B048-85BDC9FD1C3A}</a:tableStyleId>
              </a:tblPr>
              <a:tblGrid>
                <a:gridCol w="1980220"/>
                <a:gridCol w="1980220"/>
                <a:gridCol w="1980220"/>
                <a:gridCol w="1980220"/>
              </a:tblGrid>
              <a:tr h="1704189">
                <a:tc>
                  <a:txBody>
                    <a:bodyPr/>
                    <a:lstStyle/>
                    <a:p>
                      <a:pPr algn="ctr"/>
                      <a:r>
                        <a:rPr lang="en-US" altLang="zh-TW" sz="8000" dirty="0" smtClean="0"/>
                        <a:t>1</a:t>
                      </a:r>
                      <a:endParaRPr lang="zh-TW" altLang="en-US" sz="80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dirty="0" smtClean="0"/>
                        <a:t>2</a:t>
                      </a:r>
                      <a:endParaRPr lang="zh-TW" altLang="en-US" sz="80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dirty="0" smtClean="0"/>
                        <a:t>3</a:t>
                      </a:r>
                      <a:endParaRPr lang="zh-TW" altLang="en-US" sz="80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lumMod val="75000"/>
                      </a:schemeClr>
                    </a:solidFill>
                  </a:tcPr>
                </a:tc>
                <a:tc>
                  <a:txBody>
                    <a:bodyPr/>
                    <a:lstStyle/>
                    <a:p>
                      <a:pPr algn="ctr"/>
                      <a:r>
                        <a:rPr lang="en-US" altLang="zh-TW" sz="8000" dirty="0" smtClean="0"/>
                        <a:t>4</a:t>
                      </a:r>
                      <a:endParaRPr lang="zh-TW" altLang="en-US" sz="8000" dirty="0"/>
                    </a:p>
                  </a:txBody>
                  <a:tcPr>
                    <a:lnL w="38100" cap="flat" cmpd="sng" algn="ctr">
                      <a:solidFill>
                        <a:schemeClr val="bg1"/>
                      </a:solidFill>
                      <a:prstDash val="solid"/>
                      <a:round/>
                      <a:headEnd type="none" w="med" len="med"/>
                      <a:tailEnd type="none" w="med" len="med"/>
                    </a:lnL>
                    <a:solidFill>
                      <a:schemeClr val="tx2">
                        <a:lumMod val="75000"/>
                      </a:schemeClr>
                    </a:solidFill>
                  </a:tcPr>
                </a:tc>
              </a:tr>
              <a:tr h="1704189">
                <a:tc>
                  <a:txBody>
                    <a:bodyPr/>
                    <a:lstStyle/>
                    <a:p>
                      <a:pPr algn="ctr"/>
                      <a:r>
                        <a:rPr lang="en-US" altLang="zh-TW" sz="8000" b="1" dirty="0" smtClean="0">
                          <a:solidFill>
                            <a:srgbClr val="00B0F0"/>
                          </a:solidFill>
                        </a:rPr>
                        <a:t>5</a:t>
                      </a:r>
                      <a:endParaRPr lang="zh-TW" altLang="en-US" sz="8000" b="1" dirty="0">
                        <a:solidFill>
                          <a:srgbClr val="00B0F0"/>
                        </a:solidFill>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b="1" dirty="0" smtClean="0">
                          <a:solidFill>
                            <a:srgbClr val="00B0F0"/>
                          </a:solidFill>
                        </a:rPr>
                        <a:t>6</a:t>
                      </a:r>
                      <a:endParaRPr lang="zh-TW" altLang="en-US" sz="8000" b="1" dirty="0">
                        <a:solidFill>
                          <a:srgbClr val="00B0F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b="1" dirty="0" smtClean="0">
                          <a:solidFill>
                            <a:srgbClr val="00B0F0"/>
                          </a:solidFill>
                        </a:rPr>
                        <a:t>7</a:t>
                      </a:r>
                      <a:endParaRPr lang="zh-TW" altLang="en-US" sz="8000" b="1" dirty="0">
                        <a:solidFill>
                          <a:srgbClr val="00B0F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b="1" dirty="0" smtClean="0">
                          <a:solidFill>
                            <a:srgbClr val="00B0F0"/>
                          </a:solidFill>
                        </a:rPr>
                        <a:t>8</a:t>
                      </a:r>
                      <a:endParaRPr lang="zh-TW" altLang="en-US" sz="8000" b="1" dirty="0">
                        <a:solidFill>
                          <a:srgbClr val="00B0F0"/>
                        </a:solidFill>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lumMod val="75000"/>
                      </a:schemeClr>
                    </a:solidFill>
                  </a:tcPr>
                </a:tc>
              </a:tr>
              <a:tr h="1704189">
                <a:tc>
                  <a:txBody>
                    <a:bodyPr/>
                    <a:lstStyle/>
                    <a:p>
                      <a:pPr algn="ctr"/>
                      <a:r>
                        <a:rPr lang="en-US" altLang="zh-TW" sz="8000" b="1" dirty="0" smtClean="0">
                          <a:solidFill>
                            <a:srgbClr val="FE7E7E"/>
                          </a:solidFill>
                        </a:rPr>
                        <a:t>9</a:t>
                      </a:r>
                      <a:endParaRPr lang="zh-TW" altLang="en-US" sz="8000" b="1" dirty="0">
                        <a:solidFill>
                          <a:srgbClr val="FE7E7E"/>
                        </a:solidFill>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b="1" dirty="0" smtClean="0">
                          <a:solidFill>
                            <a:srgbClr val="FE7E7E"/>
                          </a:solidFill>
                        </a:rPr>
                        <a:t>10</a:t>
                      </a:r>
                      <a:endParaRPr lang="zh-TW" altLang="en-US" sz="8000" b="1" dirty="0">
                        <a:solidFill>
                          <a:srgbClr val="FE7E7E"/>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b="1" dirty="0" smtClean="0">
                          <a:solidFill>
                            <a:srgbClr val="FE7E7E"/>
                          </a:solidFill>
                        </a:rPr>
                        <a:t>11</a:t>
                      </a:r>
                      <a:endParaRPr lang="zh-TW" altLang="en-US" sz="8000" b="1" dirty="0">
                        <a:solidFill>
                          <a:srgbClr val="FE7E7E"/>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altLang="zh-TW" sz="8000" b="1" dirty="0" smtClean="0">
                          <a:solidFill>
                            <a:srgbClr val="FE7E7E"/>
                          </a:solidFill>
                        </a:rPr>
                        <a:t>12</a:t>
                      </a:r>
                      <a:endParaRPr lang="zh-TW" altLang="en-US" sz="8000" b="1" dirty="0">
                        <a:solidFill>
                          <a:srgbClr val="FE7E7E"/>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75000"/>
                      </a:schemeClr>
                    </a:solidFill>
                  </a:tcPr>
                </a:tc>
              </a:tr>
            </a:tbl>
          </a:graphicData>
        </a:graphic>
      </p:graphicFrame>
      <p:pic>
        <p:nvPicPr>
          <p:cNvPr id="8" name="Picture 2" descr="C:\Users\Tammy Hung\Desktop\142_2316348-W.jpg"/>
          <p:cNvPicPr>
            <a:picLocks noChangeAspect="1" noChangeArrowheads="1"/>
          </p:cNvPicPr>
          <p:nvPr/>
        </p:nvPicPr>
        <p:blipFill>
          <a:blip r:embed="rId2" cstate="print"/>
          <a:srcRect/>
          <a:stretch>
            <a:fillRect/>
          </a:stretch>
        </p:blipFill>
        <p:spPr bwMode="auto">
          <a:xfrm>
            <a:off x="2627784" y="4005064"/>
            <a:ext cx="1788213" cy="1296144"/>
          </a:xfrm>
          <a:prstGeom prst="rect">
            <a:avLst/>
          </a:prstGeom>
          <a:noFill/>
        </p:spPr>
      </p:pic>
      <p:pic>
        <p:nvPicPr>
          <p:cNvPr id="9" name="Picture 2" descr="C:\Users\Tammy Hung\Desktop\142_2316348-W.jpg"/>
          <p:cNvPicPr>
            <a:picLocks noChangeAspect="1" noChangeArrowheads="1"/>
          </p:cNvPicPr>
          <p:nvPr/>
        </p:nvPicPr>
        <p:blipFill>
          <a:blip r:embed="rId2" cstate="print"/>
          <a:srcRect/>
          <a:stretch>
            <a:fillRect/>
          </a:stretch>
        </p:blipFill>
        <p:spPr bwMode="auto">
          <a:xfrm>
            <a:off x="4572000" y="692696"/>
            <a:ext cx="1788213" cy="1296144"/>
          </a:xfrm>
          <a:prstGeom prst="rect">
            <a:avLst/>
          </a:prstGeom>
          <a:noFill/>
        </p:spPr>
      </p:pic>
      <p:pic>
        <p:nvPicPr>
          <p:cNvPr id="10" name="Picture 2" descr="C:\Users\Tammy Hung\Desktop\142_2325455-W.jpg"/>
          <p:cNvPicPr>
            <a:picLocks noChangeAspect="1" noChangeArrowheads="1"/>
          </p:cNvPicPr>
          <p:nvPr/>
        </p:nvPicPr>
        <p:blipFill>
          <a:blip r:embed="rId3" cstate="print"/>
          <a:srcRect/>
          <a:stretch>
            <a:fillRect/>
          </a:stretch>
        </p:blipFill>
        <p:spPr bwMode="auto">
          <a:xfrm>
            <a:off x="6588224" y="692696"/>
            <a:ext cx="1789913" cy="1296144"/>
          </a:xfrm>
          <a:prstGeom prst="rect">
            <a:avLst/>
          </a:prstGeom>
          <a:noFill/>
        </p:spPr>
      </p:pic>
      <p:pic>
        <p:nvPicPr>
          <p:cNvPr id="11" name="Picture 2" descr="C:\Users\Tammy Hung\Desktop\142_2325455-W.jpg"/>
          <p:cNvPicPr>
            <a:picLocks noChangeAspect="1" noChangeArrowheads="1"/>
          </p:cNvPicPr>
          <p:nvPr/>
        </p:nvPicPr>
        <p:blipFill>
          <a:blip r:embed="rId3" cstate="print"/>
          <a:srcRect/>
          <a:stretch>
            <a:fillRect/>
          </a:stretch>
        </p:blipFill>
        <p:spPr bwMode="auto">
          <a:xfrm>
            <a:off x="2627784" y="2420888"/>
            <a:ext cx="1789913" cy="1296144"/>
          </a:xfrm>
          <a:prstGeom prst="rect">
            <a:avLst/>
          </a:prstGeom>
          <a:noFill/>
        </p:spPr>
      </p:pic>
      <p:pic>
        <p:nvPicPr>
          <p:cNvPr id="12" name="Picture 2" descr="C:\Users\Tammy Hung\Desktop\156_2401557-W.jpg"/>
          <p:cNvPicPr>
            <a:picLocks noChangeAspect="1" noChangeArrowheads="1"/>
          </p:cNvPicPr>
          <p:nvPr/>
        </p:nvPicPr>
        <p:blipFill>
          <a:blip r:embed="rId4" cstate="print"/>
          <a:srcRect/>
          <a:stretch>
            <a:fillRect/>
          </a:stretch>
        </p:blipFill>
        <p:spPr bwMode="auto">
          <a:xfrm>
            <a:off x="2627784" y="620688"/>
            <a:ext cx="1741283" cy="1368151"/>
          </a:xfrm>
          <a:prstGeom prst="rect">
            <a:avLst/>
          </a:prstGeom>
          <a:noFill/>
        </p:spPr>
      </p:pic>
      <p:pic>
        <p:nvPicPr>
          <p:cNvPr id="13" name="Picture 2" descr="C:\Users\Tammy Hung\Desktop\156_2401557-W.jpg"/>
          <p:cNvPicPr>
            <a:picLocks noChangeAspect="1" noChangeArrowheads="1"/>
          </p:cNvPicPr>
          <p:nvPr/>
        </p:nvPicPr>
        <p:blipFill>
          <a:blip r:embed="rId4" cstate="print"/>
          <a:srcRect/>
          <a:stretch>
            <a:fillRect/>
          </a:stretch>
        </p:blipFill>
        <p:spPr bwMode="auto">
          <a:xfrm>
            <a:off x="611560" y="4005064"/>
            <a:ext cx="1741283" cy="1368151"/>
          </a:xfrm>
          <a:prstGeom prst="rect">
            <a:avLst/>
          </a:prstGeom>
          <a:noFill/>
        </p:spPr>
      </p:pic>
      <p:pic>
        <p:nvPicPr>
          <p:cNvPr id="14" name="Picture 2" descr="C:\Users\Tammy Hung\Desktop\156_2398266-W.jpg"/>
          <p:cNvPicPr>
            <a:picLocks noChangeAspect="1" noChangeArrowheads="1"/>
          </p:cNvPicPr>
          <p:nvPr/>
        </p:nvPicPr>
        <p:blipFill>
          <a:blip r:embed="rId5" cstate="print"/>
          <a:srcRect/>
          <a:stretch>
            <a:fillRect/>
          </a:stretch>
        </p:blipFill>
        <p:spPr bwMode="auto">
          <a:xfrm>
            <a:off x="4644008" y="2276872"/>
            <a:ext cx="1787287" cy="1584176"/>
          </a:xfrm>
          <a:prstGeom prst="rect">
            <a:avLst/>
          </a:prstGeom>
          <a:noFill/>
        </p:spPr>
      </p:pic>
      <p:pic>
        <p:nvPicPr>
          <p:cNvPr id="15" name="Picture 2" descr="C:\Users\Tammy Hung\Desktop\156_2398266-W.jpg"/>
          <p:cNvPicPr>
            <a:picLocks noChangeAspect="1" noChangeArrowheads="1"/>
          </p:cNvPicPr>
          <p:nvPr/>
        </p:nvPicPr>
        <p:blipFill>
          <a:blip r:embed="rId5" cstate="print"/>
          <a:srcRect/>
          <a:stretch>
            <a:fillRect/>
          </a:stretch>
        </p:blipFill>
        <p:spPr bwMode="auto">
          <a:xfrm>
            <a:off x="6588224" y="3933056"/>
            <a:ext cx="1787287" cy="1584176"/>
          </a:xfrm>
          <a:prstGeom prst="rect">
            <a:avLst/>
          </a:prstGeom>
          <a:noFill/>
        </p:spPr>
      </p:pic>
      <p:pic>
        <p:nvPicPr>
          <p:cNvPr id="16" name="Picture 2" descr="C:\Users\Tammy Hung\Desktop\107_3347643-W.jpg"/>
          <p:cNvPicPr>
            <a:picLocks noChangeAspect="1" noChangeArrowheads="1"/>
          </p:cNvPicPr>
          <p:nvPr/>
        </p:nvPicPr>
        <p:blipFill>
          <a:blip r:embed="rId6" cstate="print"/>
          <a:srcRect/>
          <a:stretch>
            <a:fillRect/>
          </a:stretch>
        </p:blipFill>
        <p:spPr bwMode="auto">
          <a:xfrm>
            <a:off x="6516216" y="2276872"/>
            <a:ext cx="1872208" cy="1380997"/>
          </a:xfrm>
          <a:prstGeom prst="rect">
            <a:avLst/>
          </a:prstGeom>
          <a:noFill/>
        </p:spPr>
      </p:pic>
      <p:pic>
        <p:nvPicPr>
          <p:cNvPr id="17" name="Picture 2" descr="C:\Users\Tammy Hung\Desktop\107_3347643-W.jpg"/>
          <p:cNvPicPr>
            <a:picLocks noChangeAspect="1" noChangeArrowheads="1"/>
          </p:cNvPicPr>
          <p:nvPr/>
        </p:nvPicPr>
        <p:blipFill>
          <a:blip r:embed="rId6" cstate="print"/>
          <a:srcRect/>
          <a:stretch>
            <a:fillRect/>
          </a:stretch>
        </p:blipFill>
        <p:spPr bwMode="auto">
          <a:xfrm>
            <a:off x="611560" y="620688"/>
            <a:ext cx="1872208" cy="1380997"/>
          </a:xfrm>
          <a:prstGeom prst="rect">
            <a:avLst/>
          </a:prstGeom>
          <a:noFill/>
        </p:spPr>
      </p:pic>
      <p:pic>
        <p:nvPicPr>
          <p:cNvPr id="18" name="Picture 3" descr="C:\Users\Tammy Hung\Desktop\118_850838-W.jpg"/>
          <p:cNvPicPr>
            <a:picLocks noChangeAspect="1" noChangeArrowheads="1"/>
          </p:cNvPicPr>
          <p:nvPr/>
        </p:nvPicPr>
        <p:blipFill>
          <a:blip r:embed="rId7" cstate="print"/>
          <a:srcRect/>
          <a:stretch>
            <a:fillRect/>
          </a:stretch>
        </p:blipFill>
        <p:spPr bwMode="auto">
          <a:xfrm>
            <a:off x="827585" y="2276872"/>
            <a:ext cx="1525258" cy="1530855"/>
          </a:xfrm>
          <a:prstGeom prst="rect">
            <a:avLst/>
          </a:prstGeom>
          <a:noFill/>
        </p:spPr>
      </p:pic>
      <p:pic>
        <p:nvPicPr>
          <p:cNvPr id="19" name="Picture 3" descr="C:\Users\Tammy Hung\Desktop\118_850838-W.jpg"/>
          <p:cNvPicPr>
            <a:picLocks noChangeAspect="1" noChangeArrowheads="1"/>
          </p:cNvPicPr>
          <p:nvPr/>
        </p:nvPicPr>
        <p:blipFill>
          <a:blip r:embed="rId7" cstate="print"/>
          <a:srcRect/>
          <a:stretch>
            <a:fillRect/>
          </a:stretch>
        </p:blipFill>
        <p:spPr bwMode="auto">
          <a:xfrm>
            <a:off x="4860032" y="3933056"/>
            <a:ext cx="1152128" cy="1530855"/>
          </a:xfrm>
          <a:prstGeom prst="rect">
            <a:avLst/>
          </a:prstGeom>
          <a:noFill/>
        </p:spPr>
      </p:pic>
    </p:spTree>
    <p:extLst>
      <p:ext uri="{BB962C8B-B14F-4D97-AF65-F5344CB8AC3E}">
        <p14:creationId xmlns:p14="http://schemas.microsoft.com/office/powerpoint/2010/main" val="3182032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ou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ou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088" y="908050"/>
            <a:ext cx="7561262" cy="1144588"/>
          </a:xfrm>
        </p:spPr>
        <p:txBody>
          <a:bodyPr>
            <a:noAutofit/>
          </a:bodyPr>
          <a:lstStyle/>
          <a:p>
            <a:pPr eaLnBrk="1" fontAlgn="auto" hangingPunct="1">
              <a:spcAft>
                <a:spcPts val="0"/>
              </a:spcAft>
              <a:defRPr/>
            </a:pPr>
            <a:r>
              <a:rPr lang="en-US" altLang="zh-TW" sz="6000" dirty="0" smtClean="0">
                <a:solidFill>
                  <a:srgbClr val="FF0000"/>
                </a:solidFill>
              </a:rPr>
              <a:t>Rules of game</a:t>
            </a:r>
            <a:endParaRPr lang="zh-TW" altLang="en-US" sz="6000" dirty="0">
              <a:solidFill>
                <a:srgbClr val="FF0000"/>
              </a:solidFill>
            </a:endParaRPr>
          </a:p>
        </p:txBody>
      </p:sp>
      <p:sp>
        <p:nvSpPr>
          <p:cNvPr id="23555" name="文字方塊 2"/>
          <p:cNvSpPr txBox="1">
            <a:spLocks noChangeArrowheads="1"/>
          </p:cNvSpPr>
          <p:nvPr/>
        </p:nvSpPr>
        <p:spPr bwMode="auto">
          <a:xfrm>
            <a:off x="684213" y="2420938"/>
            <a:ext cx="79200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kumimoji="0" lang="en-US" altLang="zh-TW" sz="2400">
                <a:latin typeface="Arial Unicode MS" pitchFamily="34" charset="-120"/>
                <a:ea typeface="Arial Unicode MS" pitchFamily="34" charset="-120"/>
                <a:cs typeface="Arial Unicode MS" pitchFamily="34" charset="-120"/>
              </a:rPr>
              <a:t>1.Every group has a map which shows 24 places.</a:t>
            </a:r>
          </a:p>
          <a:p>
            <a:pPr eaLnBrk="1" hangingPunct="1"/>
            <a:r>
              <a:rPr kumimoji="0" lang="en-US" altLang="zh-TW" sz="2400">
                <a:latin typeface="Arial Unicode MS" pitchFamily="34" charset="-120"/>
                <a:ea typeface="Arial Unicode MS" pitchFamily="34" charset="-120"/>
                <a:cs typeface="Arial Unicode MS" pitchFamily="34" charset="-120"/>
              </a:rPr>
              <a:t>   And you can find 24 Halloween bingo words</a:t>
            </a:r>
            <a:r>
              <a:rPr kumimoji="0" lang="zh-TW" altLang="en-US" sz="2400">
                <a:latin typeface="Arial Unicode MS" pitchFamily="34" charset="-120"/>
                <a:ea typeface="Arial Unicode MS" pitchFamily="34" charset="-120"/>
                <a:cs typeface="Arial Unicode MS" pitchFamily="34" charset="-120"/>
              </a:rPr>
              <a:t> </a:t>
            </a:r>
            <a:r>
              <a:rPr kumimoji="0" lang="en-US" altLang="zh-TW" sz="2400">
                <a:latin typeface="Arial Unicode MS" pitchFamily="34" charset="-120"/>
                <a:ea typeface="Arial Unicode MS" pitchFamily="34" charset="-120"/>
                <a:cs typeface="Arial Unicode MS" pitchFamily="34" charset="-120"/>
              </a:rPr>
              <a:t>(on pink</a:t>
            </a:r>
          </a:p>
          <a:p>
            <a:pPr eaLnBrk="1" hangingPunct="1"/>
            <a:r>
              <a:rPr kumimoji="0" lang="zh-TW" altLang="en-US" sz="2400">
                <a:latin typeface="Arial Unicode MS" pitchFamily="34" charset="-120"/>
                <a:ea typeface="Arial Unicode MS" pitchFamily="34" charset="-120"/>
                <a:cs typeface="Arial Unicode MS" pitchFamily="34" charset="-120"/>
              </a:rPr>
              <a:t>   </a:t>
            </a:r>
            <a:r>
              <a:rPr kumimoji="0" lang="en-US" altLang="zh-TW" sz="2400">
                <a:latin typeface="Arial Unicode MS" pitchFamily="34" charset="-120"/>
                <a:ea typeface="Arial Unicode MS" pitchFamily="34" charset="-120"/>
                <a:cs typeface="Arial Unicode MS" pitchFamily="34" charset="-120"/>
              </a:rPr>
              <a:t>papers) in the 24  places.</a:t>
            </a:r>
          </a:p>
          <a:p>
            <a:pPr eaLnBrk="1" hangingPunct="1"/>
            <a:r>
              <a:rPr kumimoji="0" lang="en-US" altLang="zh-TW" sz="2400">
                <a:latin typeface="Arial Unicode MS" pitchFamily="34" charset="-120"/>
                <a:ea typeface="Arial Unicode MS" pitchFamily="34" charset="-120"/>
                <a:cs typeface="Arial Unicode MS" pitchFamily="34" charset="-120"/>
              </a:rPr>
              <a:t>2.You have to complete the Halloween Bingo (three </a:t>
            </a:r>
          </a:p>
          <a:p>
            <a:pPr eaLnBrk="1" hangingPunct="1"/>
            <a:r>
              <a:rPr kumimoji="0" lang="en-US" altLang="zh-TW" sz="2400">
                <a:latin typeface="Arial Unicode MS" pitchFamily="34" charset="-120"/>
                <a:ea typeface="Arial Unicode MS" pitchFamily="34" charset="-120"/>
                <a:cs typeface="Arial Unicode MS" pitchFamily="34" charset="-120"/>
              </a:rPr>
              <a:t>   lines.)</a:t>
            </a:r>
          </a:p>
          <a:p>
            <a:pPr eaLnBrk="1" hangingPunct="1"/>
            <a:r>
              <a:rPr kumimoji="0" lang="en-US" altLang="zh-TW" sz="2400">
                <a:latin typeface="Arial Unicode MS" pitchFamily="34" charset="-120"/>
                <a:ea typeface="Arial Unicode MS" pitchFamily="34" charset="-120"/>
                <a:cs typeface="Arial Unicode MS" pitchFamily="34" charset="-120"/>
              </a:rPr>
              <a:t>3.When you find one Halloween bingo word, the whole</a:t>
            </a:r>
          </a:p>
          <a:p>
            <a:pPr eaLnBrk="1" hangingPunct="1"/>
            <a:r>
              <a:rPr kumimoji="0" lang="en-US" altLang="zh-TW" sz="2400">
                <a:latin typeface="Arial Unicode MS" pitchFamily="34" charset="-120"/>
                <a:ea typeface="Arial Unicode MS" pitchFamily="34" charset="-120"/>
                <a:cs typeface="Arial Unicode MS" pitchFamily="34" charset="-120"/>
              </a:rPr>
              <a:t>    group should play the role of this Halloween word in</a:t>
            </a:r>
          </a:p>
          <a:p>
            <a:pPr eaLnBrk="1" hangingPunct="1"/>
            <a:r>
              <a:rPr kumimoji="0" lang="en-US" altLang="zh-TW" sz="2400">
                <a:latin typeface="Arial Unicode MS" pitchFamily="34" charset="-120"/>
                <a:ea typeface="Arial Unicode MS" pitchFamily="34" charset="-120"/>
                <a:cs typeface="Arial Unicode MS" pitchFamily="34" charset="-120"/>
              </a:rPr>
              <a:t>    the front of teachers, and then you can get the</a:t>
            </a:r>
          </a:p>
          <a:p>
            <a:pPr eaLnBrk="1" hangingPunct="1"/>
            <a:r>
              <a:rPr kumimoji="0" lang="en-US" altLang="zh-TW" sz="2400">
                <a:latin typeface="Arial Unicode MS" pitchFamily="34" charset="-120"/>
                <a:ea typeface="Arial Unicode MS" pitchFamily="34" charset="-120"/>
                <a:cs typeface="Arial Unicode MS" pitchFamily="34" charset="-120"/>
              </a:rPr>
              <a:t>    certification from teachers.</a:t>
            </a:r>
          </a:p>
          <a:p>
            <a:pPr eaLnBrk="1" hangingPunct="1"/>
            <a:endParaRPr kumimoji="0" lang="zh-TW" altLang="en-US" sz="240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052513"/>
            <a:ext cx="705802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73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27088" y="1196975"/>
          <a:ext cx="7200901" cy="4464050"/>
        </p:xfrm>
        <a:graphic>
          <a:graphicData uri="http://schemas.openxmlformats.org/drawingml/2006/table">
            <a:tbl>
              <a:tblPr firstRow="1" firstCol="1" bandRow="1"/>
              <a:tblGrid>
                <a:gridCol w="1439977"/>
                <a:gridCol w="1439977"/>
                <a:gridCol w="1440485"/>
                <a:gridCol w="1439977"/>
                <a:gridCol w="1440485"/>
              </a:tblGrid>
              <a:tr h="892810">
                <a:tc>
                  <a:txBody>
                    <a:bodyPr/>
                    <a:lstStyle/>
                    <a:p>
                      <a:pPr algn="ctr">
                        <a:spcAft>
                          <a:spcPts val="0"/>
                        </a:spcAft>
                      </a:pPr>
                      <a:r>
                        <a:rPr lang="en-US" sz="1500" kern="100" dirty="0">
                          <a:effectLst/>
                          <a:latin typeface="Arial Black"/>
                          <a:ea typeface="新細明體"/>
                        </a:rPr>
                        <a:t>cauldron</a:t>
                      </a:r>
                      <a:endParaRPr lang="zh-TW" sz="800" kern="100" dirty="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500" kern="100">
                          <a:effectLst/>
                          <a:latin typeface="Arial Black"/>
                          <a:ea typeface="新細明體"/>
                        </a:rPr>
                        <a:t>Eye patch</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500" kern="100">
                          <a:effectLst/>
                          <a:latin typeface="Arial Black"/>
                          <a:ea typeface="新細明體"/>
                        </a:rPr>
                        <a:t>moonlight</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Goodie bag</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Witch</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810">
                <a:tc>
                  <a:txBody>
                    <a:bodyPr/>
                    <a:lstStyle/>
                    <a:p>
                      <a:pPr algn="ctr">
                        <a:spcAft>
                          <a:spcPts val="0"/>
                        </a:spcAft>
                      </a:pPr>
                      <a:r>
                        <a:rPr lang="en-US" sz="1500" kern="100">
                          <a:effectLst/>
                          <a:latin typeface="Arial Black"/>
                          <a:ea typeface="新細明體"/>
                        </a:rPr>
                        <a:t>Spider web</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Candy</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Hat</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Leaf</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Ghost</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810">
                <a:tc>
                  <a:txBody>
                    <a:bodyPr/>
                    <a:lstStyle/>
                    <a:p>
                      <a:pPr algn="ctr">
                        <a:spcAft>
                          <a:spcPts val="0"/>
                        </a:spcAft>
                      </a:pPr>
                      <a:r>
                        <a:rPr lang="en-US" sz="1500" kern="100" dirty="0">
                          <a:effectLst/>
                          <a:latin typeface="Arial Black"/>
                          <a:ea typeface="新細明體"/>
                        </a:rPr>
                        <a:t>Vampire</a:t>
                      </a:r>
                      <a:endParaRPr lang="zh-TW" sz="800" kern="100" dirty="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Haunted house</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 </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Candy corn</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Pumpkin</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810">
                <a:tc>
                  <a:txBody>
                    <a:bodyPr/>
                    <a:lstStyle/>
                    <a:p>
                      <a:pPr algn="ctr">
                        <a:spcAft>
                          <a:spcPts val="0"/>
                        </a:spcAft>
                      </a:pPr>
                      <a:r>
                        <a:rPr lang="en-US" sz="1500" kern="100">
                          <a:effectLst/>
                          <a:latin typeface="Arial Black"/>
                          <a:ea typeface="新細明體"/>
                        </a:rPr>
                        <a:t>Skeleton</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Jack-o’-lantern</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Skull</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Bat</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Tomb</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810">
                <a:tc>
                  <a:txBody>
                    <a:bodyPr/>
                    <a:lstStyle/>
                    <a:p>
                      <a:pPr algn="ctr">
                        <a:spcAft>
                          <a:spcPts val="0"/>
                        </a:spcAft>
                      </a:pPr>
                      <a:r>
                        <a:rPr lang="en-US" sz="1500" kern="100">
                          <a:effectLst/>
                          <a:latin typeface="Arial Black"/>
                          <a:ea typeface="新細明體"/>
                        </a:rPr>
                        <a:t>spider</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tissue</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candle</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Arial Black"/>
                          <a:ea typeface="新細明體"/>
                        </a:rPr>
                        <a:t>star</a:t>
                      </a:r>
                      <a:endParaRPr lang="zh-TW" sz="800" kern="10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a:effectLst/>
                          <a:latin typeface="Arial Black"/>
                          <a:ea typeface="新細明體"/>
                        </a:rPr>
                        <a:t>flashlight</a:t>
                      </a:r>
                      <a:endParaRPr lang="zh-TW" sz="800" kern="100" dirty="0">
                        <a:effectLst/>
                        <a:latin typeface="Times New Roman"/>
                        <a:ea typeface="新細明體"/>
                      </a:endParaRPr>
                    </a:p>
                  </a:txBody>
                  <a:tcPr marL="46120" marR="46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046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
          <p:cNvSpPr txBox="1">
            <a:spLocks noChangeArrowheads="1"/>
          </p:cNvSpPr>
          <p:nvPr/>
        </p:nvSpPr>
        <p:spPr bwMode="auto">
          <a:xfrm>
            <a:off x="755650" y="2241550"/>
            <a:ext cx="7632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kumimoji="0" lang="en-US" altLang="zh-TW" sz="2400">
                <a:latin typeface="Arial Unicode MS" pitchFamily="34" charset="-120"/>
                <a:ea typeface="Arial Unicode MS" pitchFamily="34" charset="-120"/>
                <a:cs typeface="Arial Unicode MS" pitchFamily="34" charset="-120"/>
              </a:rPr>
              <a:t>Halloween began as an </a:t>
            </a:r>
            <a:r>
              <a:rPr kumimoji="0" lang="en-US" altLang="zh-TW" sz="2400" b="1">
                <a:solidFill>
                  <a:srgbClr val="7030A0"/>
                </a:solidFill>
                <a:latin typeface="Arial Unicode MS" pitchFamily="34" charset="-120"/>
                <a:ea typeface="Arial Unicode MS" pitchFamily="34" charset="-120"/>
                <a:cs typeface="Arial Unicode MS" pitchFamily="34" charset="-120"/>
              </a:rPr>
              <a:t>ancient</a:t>
            </a:r>
            <a:r>
              <a:rPr kumimoji="0" lang="en-US" altLang="zh-TW" sz="2400">
                <a:latin typeface="Arial Unicode MS" pitchFamily="34" charset="-120"/>
                <a:ea typeface="Arial Unicode MS" pitchFamily="34" charset="-120"/>
                <a:cs typeface="Arial Unicode MS" pitchFamily="34" charset="-120"/>
              </a:rPr>
              <a:t> Celtic festival in </a:t>
            </a:r>
            <a:r>
              <a:rPr kumimoji="0" lang="en-US" altLang="zh-TW" sz="2400" b="1">
                <a:solidFill>
                  <a:srgbClr val="FF0000"/>
                </a:solidFill>
                <a:latin typeface="Arial Unicode MS" pitchFamily="34" charset="-120"/>
                <a:ea typeface="Arial Unicode MS" pitchFamily="34" charset="-120"/>
                <a:cs typeface="Arial Unicode MS" pitchFamily="34" charset="-120"/>
              </a:rPr>
              <a:t>Great Britain</a:t>
            </a:r>
            <a:r>
              <a:rPr kumimoji="0" lang="en-US" altLang="zh-TW" sz="2400">
                <a:latin typeface="Arial Unicode MS" pitchFamily="34" charset="-120"/>
                <a:ea typeface="Arial Unicode MS" pitchFamily="34" charset="-120"/>
                <a:cs typeface="Arial Unicode MS" pitchFamily="34" charset="-120"/>
              </a:rPr>
              <a:t> and </a:t>
            </a:r>
            <a:r>
              <a:rPr kumimoji="0" lang="en-US" altLang="zh-TW" sz="2400" b="1">
                <a:solidFill>
                  <a:srgbClr val="FF0000"/>
                </a:solidFill>
                <a:latin typeface="Arial Unicode MS" pitchFamily="34" charset="-120"/>
                <a:ea typeface="Arial Unicode MS" pitchFamily="34" charset="-120"/>
                <a:cs typeface="Arial Unicode MS" pitchFamily="34" charset="-120"/>
              </a:rPr>
              <a:t>Ireland</a:t>
            </a:r>
            <a:r>
              <a:rPr kumimoji="0" lang="en-US" altLang="zh-TW" sz="2400">
                <a:latin typeface="Arial Unicode MS" pitchFamily="34" charset="-120"/>
                <a:ea typeface="Arial Unicode MS" pitchFamily="34" charset="-120"/>
                <a:cs typeface="Arial Unicode MS" pitchFamily="34" charset="-120"/>
              </a:rPr>
              <a:t>, and has survived most strongly among </a:t>
            </a:r>
            <a:r>
              <a:rPr kumimoji="0" lang="en-US" altLang="zh-TW" sz="2400" b="1">
                <a:solidFill>
                  <a:srgbClr val="FF0000"/>
                </a:solidFill>
                <a:latin typeface="Arial Unicode MS" pitchFamily="34" charset="-120"/>
                <a:ea typeface="Arial Unicode MS" pitchFamily="34" charset="-120"/>
                <a:cs typeface="Arial Unicode MS" pitchFamily="34" charset="-120"/>
              </a:rPr>
              <a:t>Irish</a:t>
            </a:r>
            <a:r>
              <a:rPr kumimoji="0" lang="en-US" altLang="zh-TW" sz="2400">
                <a:latin typeface="Arial Unicode MS" pitchFamily="34" charset="-120"/>
                <a:ea typeface="Arial Unicode MS" pitchFamily="34" charset="-120"/>
                <a:cs typeface="Arial Unicode MS" pitchFamily="34" charset="-120"/>
              </a:rPr>
              <a:t>, </a:t>
            </a:r>
            <a:r>
              <a:rPr kumimoji="0" lang="en-US" altLang="zh-TW" sz="2400" b="1">
                <a:solidFill>
                  <a:srgbClr val="FF0000"/>
                </a:solidFill>
                <a:latin typeface="Arial Unicode MS" pitchFamily="34" charset="-120"/>
                <a:ea typeface="Arial Unicode MS" pitchFamily="34" charset="-120"/>
                <a:cs typeface="Arial Unicode MS" pitchFamily="34" charset="-120"/>
              </a:rPr>
              <a:t>Scottish</a:t>
            </a:r>
            <a:r>
              <a:rPr kumimoji="0" lang="en-US" altLang="zh-TW" sz="2400">
                <a:latin typeface="Arial Unicode MS" pitchFamily="34" charset="-120"/>
                <a:ea typeface="Arial Unicode MS" pitchFamily="34" charset="-120"/>
                <a:cs typeface="Arial Unicode MS" pitchFamily="34" charset="-120"/>
              </a:rPr>
              <a:t> and </a:t>
            </a:r>
            <a:r>
              <a:rPr kumimoji="0" lang="en-US" altLang="zh-TW" sz="2400" b="1">
                <a:solidFill>
                  <a:srgbClr val="FF0000"/>
                </a:solidFill>
                <a:latin typeface="Arial Unicode MS" pitchFamily="34" charset="-120"/>
                <a:ea typeface="Arial Unicode MS" pitchFamily="34" charset="-120"/>
                <a:cs typeface="Arial Unicode MS" pitchFamily="34" charset="-120"/>
              </a:rPr>
              <a:t>Welsh</a:t>
            </a:r>
            <a:r>
              <a:rPr kumimoji="0" lang="en-US" altLang="zh-TW" sz="2400">
                <a:latin typeface="Arial Unicode MS" pitchFamily="34" charset="-120"/>
                <a:ea typeface="Arial Unicode MS" pitchFamily="34" charset="-120"/>
                <a:cs typeface="Arial Unicode MS" pitchFamily="34" charset="-120"/>
              </a:rPr>
              <a:t> communities. Immigrants from these communities carried the tradition to </a:t>
            </a:r>
            <a:r>
              <a:rPr kumimoji="0" lang="en-US" altLang="zh-TW" sz="2400" b="1">
                <a:solidFill>
                  <a:srgbClr val="FF0000"/>
                </a:solidFill>
                <a:latin typeface="Arial Unicode MS" pitchFamily="34" charset="-120"/>
                <a:ea typeface="Arial Unicode MS" pitchFamily="34" charset="-120"/>
                <a:cs typeface="Arial Unicode MS" pitchFamily="34" charset="-120"/>
              </a:rPr>
              <a:t>North America</a:t>
            </a:r>
            <a:r>
              <a:rPr kumimoji="0" lang="en-US" altLang="zh-TW" sz="2400">
                <a:latin typeface="Arial Unicode MS" pitchFamily="34" charset="-120"/>
                <a:ea typeface="Arial Unicode MS" pitchFamily="34" charset="-120"/>
                <a:cs typeface="Arial Unicode MS" pitchFamily="34" charset="-120"/>
              </a:rPr>
              <a:t> where it has gained in popularity. In turn, as part of American pop culture, Halloween has spread in popularity to most corners of the English speaking western world, and increasingly into Western </a:t>
            </a:r>
            <a:r>
              <a:rPr kumimoji="0" lang="en-US" altLang="zh-TW" sz="2400" b="1">
                <a:solidFill>
                  <a:srgbClr val="FF0000"/>
                </a:solidFill>
                <a:latin typeface="Arial Unicode MS" pitchFamily="34" charset="-120"/>
                <a:ea typeface="Arial Unicode MS" pitchFamily="34" charset="-120"/>
                <a:cs typeface="Arial Unicode MS" pitchFamily="34" charset="-120"/>
              </a:rPr>
              <a:t>Europe</a:t>
            </a:r>
            <a:r>
              <a:rPr kumimoji="0" lang="en-US" altLang="zh-TW" sz="2400">
                <a:latin typeface="Arial Unicode MS" pitchFamily="34" charset="-120"/>
                <a:ea typeface="Arial Unicode MS" pitchFamily="34" charset="-120"/>
                <a:cs typeface="Arial Unicode MS" pitchFamily="34" charset="-120"/>
              </a:rPr>
              <a:t> in recent times.</a:t>
            </a:r>
            <a:endParaRPr kumimoji="0" lang="zh-TW" altLang="en-US" sz="2400">
              <a:latin typeface="Arial Unicode MS" pitchFamily="34" charset="-120"/>
              <a:ea typeface="Arial Unicode MS" pitchFamily="34" charset="-120"/>
              <a:cs typeface="Arial Unicode MS" pitchFamily="34" charset="-120"/>
            </a:endParaRPr>
          </a:p>
        </p:txBody>
      </p:sp>
      <p:sp>
        <p:nvSpPr>
          <p:cNvPr id="10243" name="文字方塊 4"/>
          <p:cNvSpPr txBox="1">
            <a:spLocks noChangeArrowheads="1"/>
          </p:cNvSpPr>
          <p:nvPr/>
        </p:nvSpPr>
        <p:spPr bwMode="auto">
          <a:xfrm>
            <a:off x="465138" y="116205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algn="ctr" eaLnBrk="1" hangingPunct="1"/>
            <a:r>
              <a:rPr kumimoji="0" lang="en-US" altLang="zh-TW" sz="6000">
                <a:solidFill>
                  <a:srgbClr val="FF0000"/>
                </a:solidFill>
                <a:ea typeface="標楷體" pitchFamily="65" charset="-120"/>
              </a:rPr>
              <a:t>Origin of Halloween</a:t>
            </a:r>
            <a:endParaRPr kumimoji="0" lang="zh-TW" altLang="en-US" sz="6000">
              <a:solidFill>
                <a:srgbClr val="FF0000"/>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en-US"/>
          </a:p>
        </p:txBody>
      </p:sp>
      <p:sp>
        <p:nvSpPr>
          <p:cNvPr id="22531" name="直排文字版面配置區 2"/>
          <p:cNvSpPr>
            <a:spLocks noGrp="1"/>
          </p:cNvSpPr>
          <p:nvPr>
            <p:ph type="body" orient="vert" idx="1"/>
          </p:nvPr>
        </p:nvSpPr>
        <p:spPr/>
        <p:txBody>
          <a:bodyPr/>
          <a:lstStyle/>
          <a:p>
            <a:endParaRPr lang="en-US" dirty="0" smtClean="0">
              <a:ea typeface="標楷體" pitchFamily="65" charset="-120"/>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1831975"/>
            <a:ext cx="59753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標題 4"/>
          <p:cNvSpPr>
            <a:spLocks noGrp="1"/>
          </p:cNvSpPr>
          <p:nvPr>
            <p:ph type="ctrTitle"/>
          </p:nvPr>
        </p:nvSpPr>
        <p:spPr>
          <a:xfrm>
            <a:off x="611560" y="0"/>
            <a:ext cx="7772400" cy="1470025"/>
          </a:xfrm>
        </p:spPr>
        <p:txBody>
          <a:bodyPr>
            <a:normAutofit/>
          </a:bodyPr>
          <a:lstStyle/>
          <a:p>
            <a:r>
              <a:rPr lang="en-US" altLang="zh-TW" sz="4800" dirty="0" smtClean="0">
                <a:solidFill>
                  <a:srgbClr val="FFFF00"/>
                </a:solidFill>
                <a:latin typeface="Cooper Black" pitchFamily="18" charset="0"/>
              </a:rPr>
              <a:t>Mask Making </a:t>
            </a:r>
            <a:endParaRPr lang="zh-TW" altLang="en-US" sz="4800" dirty="0">
              <a:solidFill>
                <a:srgbClr val="FFFF00"/>
              </a:solidFill>
              <a:latin typeface="Cooper Black" pitchFamily="18" charset="0"/>
            </a:endParaRPr>
          </a:p>
        </p:txBody>
      </p:sp>
      <p:pic>
        <p:nvPicPr>
          <p:cNvPr id="7" name="圖片 6" descr="C:\Users\Tammy Hung\Desktop\20130831_035509.jpg"/>
          <p:cNvPicPr/>
          <p:nvPr/>
        </p:nvPicPr>
        <p:blipFill>
          <a:blip r:embed="rId2" cstate="print"/>
          <a:srcRect b="1980"/>
          <a:stretch>
            <a:fillRect/>
          </a:stretch>
        </p:blipFill>
        <p:spPr bwMode="auto">
          <a:xfrm>
            <a:off x="179512" y="1484784"/>
            <a:ext cx="2880320" cy="2088232"/>
          </a:xfrm>
          <a:prstGeom prst="rect">
            <a:avLst/>
          </a:prstGeom>
          <a:noFill/>
          <a:ln w="9525">
            <a:solidFill>
              <a:schemeClr val="bg1"/>
            </a:solid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131840" y="1484784"/>
            <a:ext cx="2880320" cy="20882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203848" y="4005064"/>
            <a:ext cx="2793349" cy="208823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084168" y="1484784"/>
            <a:ext cx="2913473" cy="208823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179512" y="4005064"/>
            <a:ext cx="2893200" cy="2088232"/>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6084168" y="4005064"/>
            <a:ext cx="2895386" cy="2062244"/>
          </a:xfrm>
          <a:prstGeom prst="rect">
            <a:avLst/>
          </a:prstGeom>
          <a:noFill/>
          <a:ln w="9525">
            <a:noFill/>
            <a:miter lim="800000"/>
            <a:headEnd/>
            <a:tailEnd/>
          </a:ln>
          <a:effectLst/>
        </p:spPr>
      </p:pic>
    </p:spTree>
    <p:extLst>
      <p:ext uri="{BB962C8B-B14F-4D97-AF65-F5344CB8AC3E}">
        <p14:creationId xmlns:p14="http://schemas.microsoft.com/office/powerpoint/2010/main" val="1106845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upLeft)">
                                      <p:cBhvr>
                                        <p:cTn id="11" dur="500"/>
                                        <p:tgtEl>
                                          <p:spTgt spid="1026"/>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strips(downRight)">
                                      <p:cBhvr>
                                        <p:cTn id="15" dur="500"/>
                                        <p:tgtEl>
                                          <p:spTgt spid="102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strips(downLeft)">
                                      <p:cBhvr>
                                        <p:cTn id="19" dur="500"/>
                                        <p:tgtEl>
                                          <p:spTgt spid="1029"/>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strips(downRight)">
                                      <p:cBhvr>
                                        <p:cTn id="23" dur="500"/>
                                        <p:tgtEl>
                                          <p:spTgt spid="1027"/>
                                        </p:tgtEl>
                                      </p:cBhvr>
                                    </p:animEffect>
                                  </p:childTnLst>
                                </p:cTn>
                              </p:par>
                            </p:childTnLst>
                          </p:cTn>
                        </p:par>
                        <p:par>
                          <p:cTn id="24" fill="hold">
                            <p:stCondLst>
                              <p:cond delay="2500"/>
                            </p:stCondLst>
                            <p:childTnLst>
                              <p:par>
                                <p:cTn id="25" presetID="18" presetClass="entr" presetSubtype="3"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strips(upRight)">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en-US" altLang="zh-TW" sz="5400" dirty="0" smtClean="0">
                <a:solidFill>
                  <a:srgbClr val="7030A0"/>
                </a:solidFill>
              </a:rPr>
              <a:t>Trick-or-treaters!</a:t>
            </a:r>
            <a:endParaRPr lang="zh-TW" altLang="en-US" sz="5400" dirty="0">
              <a:solidFill>
                <a:srgbClr val="7030A0"/>
              </a:solidFill>
            </a:endParaRPr>
          </a:p>
        </p:txBody>
      </p:sp>
      <p:pic>
        <p:nvPicPr>
          <p:cNvPr id="4" name="圖片 3" descr="大英logo-AI版本2.png"/>
          <p:cNvPicPr/>
          <p:nvPr/>
        </p:nvPicPr>
        <p:blipFill>
          <a:blip r:embed="rId2" cstate="print">
            <a:clrChange>
              <a:clrFrom>
                <a:srgbClr val="FFFFFF"/>
              </a:clrFrom>
              <a:clrTo>
                <a:srgbClr val="FFFFFF">
                  <a:alpha val="0"/>
                </a:srgbClr>
              </a:clrTo>
            </a:clrChange>
          </a:blip>
          <a:srcRect/>
          <a:stretch>
            <a:fillRect/>
          </a:stretch>
        </p:blipFill>
        <p:spPr bwMode="auto">
          <a:xfrm>
            <a:off x="7308304" y="5445224"/>
            <a:ext cx="1619672" cy="1268760"/>
          </a:xfrm>
          <a:prstGeom prst="rect">
            <a:avLst/>
          </a:prstGeom>
          <a:noFill/>
          <a:ln w="9525">
            <a:noFill/>
            <a:miter lim="800000"/>
            <a:headEnd/>
            <a:tailEnd/>
          </a:ln>
        </p:spPr>
      </p:pic>
      <p:pic>
        <p:nvPicPr>
          <p:cNvPr id="3074" name="Picture 2" descr="D:\photos\students\20121101_081903.jpg"/>
          <p:cNvPicPr>
            <a:picLocks noChangeAspect="1" noChangeArrowheads="1"/>
          </p:cNvPicPr>
          <p:nvPr/>
        </p:nvPicPr>
        <p:blipFill>
          <a:blip r:embed="rId3" cstate="print"/>
          <a:srcRect/>
          <a:stretch>
            <a:fillRect/>
          </a:stretch>
        </p:blipFill>
        <p:spPr bwMode="auto">
          <a:xfrm>
            <a:off x="395536" y="1484784"/>
            <a:ext cx="4029912" cy="5373216"/>
          </a:xfrm>
          <a:prstGeom prst="rect">
            <a:avLst/>
          </a:prstGeom>
          <a:noFill/>
        </p:spPr>
      </p:pic>
      <p:pic>
        <p:nvPicPr>
          <p:cNvPr id="7" name="圖片 6" descr="D:\photos\students\20121101_080051.jpg"/>
          <p:cNvPicPr/>
          <p:nvPr/>
        </p:nvPicPr>
        <p:blipFill>
          <a:blip r:embed="rId4" cstate="print"/>
          <a:srcRect/>
          <a:stretch>
            <a:fillRect/>
          </a:stretch>
        </p:blipFill>
        <p:spPr bwMode="auto">
          <a:xfrm>
            <a:off x="4499992" y="1484784"/>
            <a:ext cx="3888432" cy="5373216"/>
          </a:xfrm>
          <a:prstGeom prst="rect">
            <a:avLst/>
          </a:prstGeom>
          <a:noFill/>
          <a:ln w="9525">
            <a:noFill/>
            <a:miter lim="800000"/>
            <a:headEnd/>
            <a:tailEnd/>
          </a:ln>
        </p:spPr>
      </p:pic>
    </p:spTree>
    <p:extLst>
      <p:ext uri="{BB962C8B-B14F-4D97-AF65-F5344CB8AC3E}">
        <p14:creationId xmlns:p14="http://schemas.microsoft.com/office/powerpoint/2010/main" val="425605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en-US"/>
          </a:p>
        </p:txBody>
      </p:sp>
      <p:sp>
        <p:nvSpPr>
          <p:cNvPr id="22531" name="直排文字版面配置區 2"/>
          <p:cNvSpPr>
            <a:spLocks noGrp="1"/>
          </p:cNvSpPr>
          <p:nvPr>
            <p:ph type="body" orient="vert" idx="1"/>
          </p:nvPr>
        </p:nvSpPr>
        <p:spPr/>
        <p:txBody>
          <a:bodyPr/>
          <a:lstStyle/>
          <a:p>
            <a:endParaRPr lang="en-US" dirty="0" smtClean="0">
              <a:ea typeface="標楷體" pitchFamily="65" charset="-120"/>
            </a:endParaRPr>
          </a:p>
        </p:txBody>
      </p:sp>
      <p:pic>
        <p:nvPicPr>
          <p:cNvPr id="6" name="圖片 5" descr="C:\Users\Tammy Hung\Desktop\DSC05358.jpg"/>
          <p:cNvPicPr/>
          <p:nvPr/>
        </p:nvPicPr>
        <p:blipFill>
          <a:blip r:embed="rId2" cstate="print"/>
          <a:srcRect/>
          <a:stretch>
            <a:fillRect/>
          </a:stretch>
        </p:blipFill>
        <p:spPr bwMode="auto">
          <a:xfrm>
            <a:off x="971600" y="908720"/>
            <a:ext cx="7200800" cy="4896544"/>
          </a:xfrm>
          <a:prstGeom prst="rect">
            <a:avLst/>
          </a:prstGeom>
          <a:noFill/>
          <a:ln w="9525">
            <a:noFill/>
            <a:miter lim="800000"/>
            <a:headEnd/>
            <a:tailEnd/>
          </a:ln>
        </p:spPr>
      </p:pic>
    </p:spTree>
    <p:extLst>
      <p:ext uri="{BB962C8B-B14F-4D97-AF65-F5344CB8AC3E}">
        <p14:creationId xmlns:p14="http://schemas.microsoft.com/office/powerpoint/2010/main" val="1193042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字方塊 1"/>
          <p:cNvSpPr txBox="1">
            <a:spLocks noChangeArrowheads="1"/>
          </p:cNvSpPr>
          <p:nvPr/>
        </p:nvSpPr>
        <p:spPr bwMode="auto">
          <a:xfrm>
            <a:off x="1042988" y="1268413"/>
            <a:ext cx="6985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zh-TW" altLang="en-US" b="1" dirty="0"/>
              <a:t>*</a:t>
            </a:r>
            <a:r>
              <a:rPr lang="en-US" altLang="zh-TW" dirty="0">
                <a:latin typeface="Arial Unicode MS" pitchFamily="34" charset="-120"/>
                <a:ea typeface="Arial Unicode MS" pitchFamily="34" charset="-120"/>
                <a:cs typeface="Arial Unicode MS" pitchFamily="34" charset="-120"/>
              </a:rPr>
              <a:t>Understanding the History of Halloween : Jack-o-Lanterns in </a:t>
            </a:r>
            <a:r>
              <a:rPr lang="zh-TW" altLang="en-US" dirty="0">
                <a:latin typeface="Arial Unicode MS" pitchFamily="34" charset="-120"/>
                <a:ea typeface="Arial Unicode MS" pitchFamily="34" charset="-120"/>
                <a:cs typeface="Arial Unicode MS" pitchFamily="34" charset="-120"/>
              </a:rPr>
              <a:t>     </a:t>
            </a:r>
            <a:r>
              <a:rPr lang="en-US" altLang="zh-TW" dirty="0">
                <a:latin typeface="Arial Unicode MS" pitchFamily="34" charset="-120"/>
                <a:ea typeface="Arial Unicode MS" pitchFamily="34" charset="-120"/>
                <a:cs typeface="Arial Unicode MS" pitchFamily="34" charset="-120"/>
              </a:rPr>
              <a:t>Halloween History </a:t>
            </a:r>
          </a:p>
          <a:p>
            <a:pPr eaLnBrk="1" hangingPunct="1"/>
            <a:r>
              <a:rPr lang="en-US" altLang="zh-TW" dirty="0">
                <a:hlinkClick r:id="rId2"/>
              </a:rPr>
              <a:t>http://www.youtube.com/watch?v=dcpeiEgi9Z8</a:t>
            </a:r>
            <a:endParaRPr lang="en-US" altLang="zh-TW" dirty="0"/>
          </a:p>
          <a:p>
            <a:pPr eaLnBrk="1" hangingPunct="1"/>
            <a:r>
              <a:rPr lang="zh-TW" altLang="en-US" b="1" dirty="0"/>
              <a:t>*</a:t>
            </a:r>
            <a:r>
              <a:rPr lang="en-US" altLang="zh-TW" b="1" dirty="0"/>
              <a:t>The Origin of Halloween</a:t>
            </a:r>
            <a:endParaRPr lang="en-US" altLang="zh-TW" dirty="0"/>
          </a:p>
          <a:p>
            <a:pPr eaLnBrk="1" hangingPunct="1"/>
            <a:r>
              <a:rPr lang="en-US" altLang="zh-TW" dirty="0">
                <a:hlinkClick r:id="rId3"/>
              </a:rPr>
              <a:t>http://www.youtube.com/watch?v=gVnyGcJqvGs</a:t>
            </a:r>
            <a:endParaRPr lang="en-US" altLang="zh-TW" dirty="0"/>
          </a:p>
          <a:p>
            <a:pPr eaLnBrk="1" hangingPunct="1"/>
            <a:r>
              <a:rPr lang="zh-TW" altLang="en-US" b="1" dirty="0"/>
              <a:t>*</a:t>
            </a:r>
            <a:r>
              <a:rPr lang="en-US" altLang="zh-TW" b="1" dirty="0"/>
              <a:t>Halloween Awakening </a:t>
            </a:r>
            <a:endParaRPr lang="en-US" altLang="zh-TW" dirty="0"/>
          </a:p>
          <a:p>
            <a:pPr eaLnBrk="1" hangingPunct="1"/>
            <a:r>
              <a:rPr lang="en-US" altLang="zh-TW" dirty="0">
                <a:hlinkClick r:id="rId4"/>
              </a:rPr>
              <a:t>http://www.youtube.com/watch?v=aQd0ELH7SNI&amp;feature=fvst</a:t>
            </a:r>
            <a:endParaRPr lang="en-US" altLang="zh-TW" dirty="0"/>
          </a:p>
          <a:p>
            <a:pPr eaLnBrk="1" hangingPunct="1"/>
            <a:r>
              <a:rPr lang="zh-TW" altLang="en-US" b="1" dirty="0"/>
              <a:t>*</a:t>
            </a:r>
            <a:r>
              <a:rPr lang="en-US" altLang="zh-TW" b="1" dirty="0"/>
              <a:t>Halloween Light Show 2010 HD - Thriller</a:t>
            </a:r>
            <a:endParaRPr lang="en-US" altLang="zh-TW" dirty="0"/>
          </a:p>
          <a:p>
            <a:pPr eaLnBrk="1" hangingPunct="1"/>
            <a:r>
              <a:rPr lang="en-US" altLang="zh-TW" dirty="0">
                <a:hlinkClick r:id="rId5"/>
              </a:rPr>
              <a:t>http://www.youtube.com/watch?v=GUAV_1jBJB4&amp;feature=fvst</a:t>
            </a:r>
            <a:endParaRPr lang="en-US" altLang="zh-TW" dirty="0"/>
          </a:p>
          <a:p>
            <a:pPr eaLnBrk="1" hangingPunct="1"/>
            <a:r>
              <a:rPr lang="zh-TW" altLang="en-US" b="1" dirty="0"/>
              <a:t>*</a:t>
            </a:r>
            <a:r>
              <a:rPr lang="en-US" altLang="zh-TW" b="1" dirty="0"/>
              <a:t>Soul Eater This Is Halloween </a:t>
            </a:r>
            <a:endParaRPr lang="en-US" altLang="zh-TW" dirty="0"/>
          </a:p>
          <a:p>
            <a:pPr eaLnBrk="1" hangingPunct="1"/>
            <a:r>
              <a:rPr lang="en-US" altLang="zh-TW" dirty="0">
                <a:hlinkClick r:id="rId6"/>
              </a:rPr>
              <a:t>http://www.youtube.com/watch?v=8mPDh5J37h0</a:t>
            </a:r>
            <a:endParaRPr lang="en-US" altLang="zh-TW" dirty="0"/>
          </a:p>
          <a:p>
            <a:pPr eaLnBrk="1" hangingPunct="1"/>
            <a:endParaRPr lang="en-US" altLang="zh-TW" dirty="0"/>
          </a:p>
          <a:p>
            <a:pPr eaLnBrk="1" hangingPunct="1"/>
            <a:endParaRPr lang="en-US" altLang="zh-TW" dirty="0"/>
          </a:p>
          <a:p>
            <a:pPr eaLnBrk="1" hangingPunct="1"/>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35" t="5437" r="16323"/>
          <a:stretch/>
        </p:blipFill>
        <p:spPr bwMode="auto">
          <a:xfrm>
            <a:off x="1043608" y="1052736"/>
            <a:ext cx="698477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文字方塊 3"/>
          <p:cNvSpPr txBox="1">
            <a:spLocks noChangeArrowheads="1"/>
          </p:cNvSpPr>
          <p:nvPr/>
        </p:nvSpPr>
        <p:spPr bwMode="auto">
          <a:xfrm>
            <a:off x="3492500" y="4297363"/>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zh-TW" altLang="en-US" sz="1400" b="1"/>
              <a:t>愛爾蘭</a:t>
            </a:r>
            <a:endParaRPr lang="en-US" sz="1400" b="1"/>
          </a:p>
        </p:txBody>
      </p:sp>
      <p:sp>
        <p:nvSpPr>
          <p:cNvPr id="11268" name="文字方塊 5"/>
          <p:cNvSpPr txBox="1">
            <a:spLocks noChangeArrowheads="1"/>
          </p:cNvSpPr>
          <p:nvPr/>
        </p:nvSpPr>
        <p:spPr bwMode="auto">
          <a:xfrm>
            <a:off x="3040063" y="3303588"/>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zh-TW" altLang="en-US" sz="1400" b="1">
                <a:solidFill>
                  <a:srgbClr val="000000"/>
                </a:solidFill>
              </a:rPr>
              <a:t>北愛爾蘭</a:t>
            </a:r>
            <a:endParaRPr lang="en-US" sz="1400" b="1">
              <a:solidFill>
                <a:srgbClr val="000000"/>
              </a:solidFill>
            </a:endParaRPr>
          </a:p>
        </p:txBody>
      </p:sp>
      <p:sp>
        <p:nvSpPr>
          <p:cNvPr id="11269" name="文字方塊 6"/>
          <p:cNvSpPr txBox="1">
            <a:spLocks noChangeArrowheads="1"/>
          </p:cNvSpPr>
          <p:nvPr/>
        </p:nvSpPr>
        <p:spPr bwMode="auto">
          <a:xfrm>
            <a:off x="4318000" y="2813050"/>
            <a:ext cx="722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zh-TW" altLang="en-US" sz="1400" b="1"/>
              <a:t>蘇格蘭</a:t>
            </a:r>
            <a:endParaRPr lang="en-US" sz="1400" b="1"/>
          </a:p>
        </p:txBody>
      </p:sp>
      <p:sp>
        <p:nvSpPr>
          <p:cNvPr id="11270" name="文字方塊 7"/>
          <p:cNvSpPr txBox="1">
            <a:spLocks noChangeArrowheads="1"/>
          </p:cNvSpPr>
          <p:nvPr/>
        </p:nvSpPr>
        <p:spPr bwMode="auto">
          <a:xfrm>
            <a:off x="5248275" y="4537075"/>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zh-TW" altLang="en-US" sz="1400" b="1"/>
              <a:t>英格蘭</a:t>
            </a:r>
            <a:endParaRPr lang="en-US" sz="1400" b="1"/>
          </a:p>
        </p:txBody>
      </p:sp>
      <p:sp>
        <p:nvSpPr>
          <p:cNvPr id="11271" name="文字方塊 8"/>
          <p:cNvSpPr txBox="1">
            <a:spLocks noChangeArrowheads="1"/>
          </p:cNvSpPr>
          <p:nvPr/>
        </p:nvSpPr>
        <p:spPr bwMode="auto">
          <a:xfrm>
            <a:off x="4318000" y="4560888"/>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zh-TW" altLang="en-US" sz="1400" b="1"/>
              <a:t>威爾斯</a:t>
            </a:r>
            <a:endParaRPr lang="en-US" sz="1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2" descr="Google 搜尋 http://blog.nownews.com/0/606/img/0000040418_b.jpg 圖片的結果 - Google Chrome"/>
          <p:cNvPicPr>
            <a:picLocks noChangeAspect="1"/>
          </p:cNvPicPr>
          <p:nvPr/>
        </p:nvPicPr>
        <p:blipFill rotWithShape="1">
          <a:blip r:embed="rId2">
            <a:extLst>
              <a:ext uri="{28A0092B-C50C-407E-A947-70E740481C1C}">
                <a14:useLocalDpi xmlns:a14="http://schemas.microsoft.com/office/drawing/2010/main" val="0"/>
              </a:ext>
            </a:extLst>
          </a:blip>
          <a:srcRect l="13087" t="24837" r="44276" b="12795"/>
          <a:stretch/>
        </p:blipFill>
        <p:spPr bwMode="auto">
          <a:xfrm>
            <a:off x="973220" y="1048846"/>
            <a:ext cx="7200900" cy="482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文字方塊 3"/>
          <p:cNvSpPr txBox="1">
            <a:spLocks noChangeArrowheads="1"/>
          </p:cNvSpPr>
          <p:nvPr/>
        </p:nvSpPr>
        <p:spPr bwMode="auto">
          <a:xfrm flipH="1">
            <a:off x="1692275" y="1790700"/>
            <a:ext cx="863600" cy="307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en-US" altLang="zh-TW" sz="1400" b="1"/>
              <a:t>Europe</a:t>
            </a:r>
            <a:endParaRPr lang="en-US" sz="1400" b="1"/>
          </a:p>
        </p:txBody>
      </p:sp>
      <p:sp>
        <p:nvSpPr>
          <p:cNvPr id="12292" name="文字方塊 4"/>
          <p:cNvSpPr txBox="1">
            <a:spLocks noChangeArrowheads="1"/>
          </p:cNvSpPr>
          <p:nvPr/>
        </p:nvSpPr>
        <p:spPr bwMode="auto">
          <a:xfrm>
            <a:off x="5940425" y="1838325"/>
            <a:ext cx="1022350" cy="307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lang="en-US" sz="1400" b="1"/>
              <a:t>N.America</a:t>
            </a:r>
          </a:p>
        </p:txBody>
      </p:sp>
      <p:pic>
        <p:nvPicPr>
          <p:cNvPr id="2" name="圖片 1" descr="畫面剪輯"/>
          <p:cNvPicPr>
            <a:picLocks noChangeAspect="1"/>
          </p:cNvPicPr>
          <p:nvPr/>
        </p:nvPicPr>
        <p:blipFill>
          <a:blip r:embed="rId3"/>
          <a:stretch>
            <a:fillRect/>
          </a:stretch>
        </p:blipFill>
        <p:spPr>
          <a:xfrm>
            <a:off x="4567237" y="3424237"/>
            <a:ext cx="9526" cy="95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字方塊 3"/>
          <p:cNvSpPr txBox="1">
            <a:spLocks noChangeArrowheads="1"/>
          </p:cNvSpPr>
          <p:nvPr/>
        </p:nvSpPr>
        <p:spPr bwMode="auto">
          <a:xfrm>
            <a:off x="900113" y="981075"/>
            <a:ext cx="7343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新細明體" charset="-120"/>
              </a:defRPr>
            </a:lvl1pPr>
            <a:lvl2pPr marL="742950" indent="-285750" eaLnBrk="0" hangingPunct="0">
              <a:defRPr kumimoji="1">
                <a:solidFill>
                  <a:schemeClr val="tx1"/>
                </a:solidFill>
                <a:latin typeface="Garamond" pitchFamily="18" charset="0"/>
                <a:ea typeface="新細明體" charset="-120"/>
              </a:defRPr>
            </a:lvl2pPr>
            <a:lvl3pPr marL="1143000" indent="-228600" eaLnBrk="0" hangingPunct="0">
              <a:defRPr kumimoji="1">
                <a:solidFill>
                  <a:schemeClr val="tx1"/>
                </a:solidFill>
                <a:latin typeface="Garamond" pitchFamily="18" charset="0"/>
                <a:ea typeface="新細明體" charset="-120"/>
              </a:defRPr>
            </a:lvl3pPr>
            <a:lvl4pPr marL="1600200" indent="-228600" eaLnBrk="0" hangingPunct="0">
              <a:defRPr kumimoji="1">
                <a:solidFill>
                  <a:schemeClr val="tx1"/>
                </a:solidFill>
                <a:latin typeface="Garamond" pitchFamily="18" charset="0"/>
                <a:ea typeface="新細明體" charset="-120"/>
              </a:defRPr>
            </a:lvl4pPr>
            <a:lvl5pPr marL="2057400" indent="-228600" eaLnBrk="0" hangingPunct="0">
              <a:defRPr kumimoji="1">
                <a:solidFill>
                  <a:schemeClr val="tx1"/>
                </a:solidFill>
                <a:latin typeface="Garamond" pitchFamily="18" charset="0"/>
                <a:ea typeface="新細明體"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charset="-120"/>
              </a:defRPr>
            </a:lvl9pPr>
          </a:lstStyle>
          <a:p>
            <a:pPr eaLnBrk="1" hangingPunct="1"/>
            <a:r>
              <a:rPr kumimoji="0" lang="en-US" altLang="zh-TW" sz="2400">
                <a:latin typeface="Arial Unicode MS" pitchFamily="34" charset="-120"/>
                <a:ea typeface="Arial Unicode MS" pitchFamily="34" charset="-120"/>
                <a:cs typeface="Arial Unicode MS" pitchFamily="34" charset="-120"/>
              </a:rPr>
              <a:t>Originally Halloween was a pagan festival, around the idea of linking the </a:t>
            </a:r>
            <a:r>
              <a:rPr kumimoji="0" lang="en-US" altLang="zh-TW" sz="2400" b="1">
                <a:solidFill>
                  <a:srgbClr val="7030A0"/>
                </a:solidFill>
                <a:latin typeface="Arial Unicode MS" pitchFamily="34" charset="-120"/>
                <a:ea typeface="Arial Unicode MS" pitchFamily="34" charset="-120"/>
                <a:cs typeface="Arial Unicode MS" pitchFamily="34" charset="-120"/>
              </a:rPr>
              <a:t>living</a:t>
            </a:r>
            <a:r>
              <a:rPr kumimoji="0" lang="en-US" altLang="zh-TW" sz="2400">
                <a:latin typeface="Arial Unicode MS" pitchFamily="34" charset="-120"/>
                <a:ea typeface="Arial Unicode MS" pitchFamily="34" charset="-120"/>
                <a:cs typeface="Arial Unicode MS" pitchFamily="34" charset="-120"/>
              </a:rPr>
              <a:t> with the </a:t>
            </a:r>
            <a:r>
              <a:rPr kumimoji="0" lang="en-US" altLang="zh-TW" sz="2400" b="1">
                <a:solidFill>
                  <a:srgbClr val="7030A0"/>
                </a:solidFill>
                <a:latin typeface="Arial Unicode MS" pitchFamily="34" charset="-120"/>
                <a:ea typeface="Arial Unicode MS" pitchFamily="34" charset="-120"/>
                <a:cs typeface="Arial Unicode MS" pitchFamily="34" charset="-120"/>
              </a:rPr>
              <a:t>dead</a:t>
            </a:r>
            <a:r>
              <a:rPr kumimoji="0" lang="en-US" altLang="zh-TW" sz="2400">
                <a:latin typeface="Arial Unicode MS" pitchFamily="34" charset="-120"/>
                <a:ea typeface="Arial Unicode MS" pitchFamily="34" charset="-120"/>
                <a:cs typeface="Arial Unicode MS" pitchFamily="34" charset="-120"/>
              </a:rPr>
              <a:t>, when contact became possible between the </a:t>
            </a:r>
            <a:r>
              <a:rPr kumimoji="0" lang="en-US" altLang="zh-TW" sz="2400" b="1">
                <a:solidFill>
                  <a:srgbClr val="7030A0"/>
                </a:solidFill>
                <a:latin typeface="Arial Unicode MS" pitchFamily="34" charset="-120"/>
                <a:ea typeface="Arial Unicode MS" pitchFamily="34" charset="-120"/>
                <a:cs typeface="Arial Unicode MS" pitchFamily="34" charset="-120"/>
              </a:rPr>
              <a:t>spirits</a:t>
            </a:r>
            <a:r>
              <a:rPr kumimoji="0" lang="en-US" altLang="zh-TW" sz="2400">
                <a:latin typeface="Arial Unicode MS" pitchFamily="34" charset="-120"/>
                <a:ea typeface="Arial Unicode MS" pitchFamily="34" charset="-120"/>
                <a:cs typeface="Arial Unicode MS" pitchFamily="34" charset="-120"/>
              </a:rPr>
              <a:t> and the </a:t>
            </a:r>
            <a:r>
              <a:rPr kumimoji="0" lang="en-US" altLang="zh-TW" sz="2400" b="1">
                <a:solidFill>
                  <a:srgbClr val="7030A0"/>
                </a:solidFill>
                <a:latin typeface="Arial Unicode MS" pitchFamily="34" charset="-120"/>
                <a:ea typeface="Arial Unicode MS" pitchFamily="34" charset="-120"/>
                <a:cs typeface="Arial Unicode MS" pitchFamily="34" charset="-120"/>
              </a:rPr>
              <a:t>physical</a:t>
            </a:r>
            <a:r>
              <a:rPr kumimoji="0" lang="en-US" altLang="zh-TW" sz="2400">
                <a:latin typeface="Arial Unicode MS" pitchFamily="34" charset="-120"/>
                <a:ea typeface="Arial Unicode MS" pitchFamily="34" charset="-120"/>
                <a:cs typeface="Arial Unicode MS" pitchFamily="34" charset="-120"/>
              </a:rPr>
              <a:t> world, and magical things were more likely to happen. Like most pagan festivals, long ago it was absorbed into the festivals of the expanding Christian church, and became associated with All </a:t>
            </a:r>
            <a:r>
              <a:rPr kumimoji="0" lang="en-US" altLang="zh-TW" sz="2400" b="1">
                <a:solidFill>
                  <a:srgbClr val="FF0000"/>
                </a:solidFill>
                <a:latin typeface="Arial Unicode MS" pitchFamily="34" charset="-120"/>
                <a:ea typeface="Arial Unicode MS" pitchFamily="34" charset="-120"/>
                <a:cs typeface="Arial Unicode MS" pitchFamily="34" charset="-120"/>
              </a:rPr>
              <a:t>Hallows Day</a:t>
            </a:r>
            <a:r>
              <a:rPr kumimoji="0" lang="en-US" altLang="zh-TW" sz="2400">
                <a:latin typeface="Arial Unicode MS" pitchFamily="34" charset="-120"/>
                <a:ea typeface="Arial Unicode MS" pitchFamily="34" charset="-120"/>
                <a:cs typeface="Arial Unicode MS" pitchFamily="34" charset="-120"/>
              </a:rPr>
              <a:t>, or All </a:t>
            </a:r>
            <a:r>
              <a:rPr kumimoji="0" lang="en-US" altLang="zh-TW" sz="2400" b="1">
                <a:solidFill>
                  <a:srgbClr val="FF0000"/>
                </a:solidFill>
                <a:latin typeface="Arial Unicode MS" pitchFamily="34" charset="-120"/>
                <a:ea typeface="Arial Unicode MS" pitchFamily="34" charset="-120"/>
                <a:cs typeface="Arial Unicode MS" pitchFamily="34" charset="-120"/>
              </a:rPr>
              <a:t>Saints Day</a:t>
            </a:r>
            <a:r>
              <a:rPr kumimoji="0" lang="en-US" altLang="zh-TW" sz="2400">
                <a:latin typeface="Arial Unicode MS" pitchFamily="34" charset="-120"/>
                <a:ea typeface="Arial Unicode MS" pitchFamily="34" charset="-120"/>
                <a:cs typeface="Arial Unicode MS" pitchFamily="34" charset="-120"/>
              </a:rPr>
              <a:t>, which eventually fell on November 1 under the </a:t>
            </a:r>
            <a:r>
              <a:rPr kumimoji="0" lang="en-US" altLang="zh-TW" sz="2400" b="1">
                <a:solidFill>
                  <a:srgbClr val="00B050"/>
                </a:solidFill>
                <a:latin typeface="Arial Unicode MS" pitchFamily="34" charset="-120"/>
                <a:ea typeface="Arial Unicode MS" pitchFamily="34" charset="-120"/>
                <a:cs typeface="Arial Unicode MS" pitchFamily="34" charset="-120"/>
              </a:rPr>
              <a:t>Gregorian calendar</a:t>
            </a:r>
            <a:r>
              <a:rPr kumimoji="0" lang="en-US" altLang="zh-TW" sz="2400">
                <a:latin typeface="Arial Unicode MS" pitchFamily="34" charset="-120"/>
                <a:ea typeface="Arial Unicode MS" pitchFamily="34" charset="-120"/>
                <a:cs typeface="Arial Unicode MS" pitchFamily="34" charset="-120"/>
              </a:rPr>
              <a:t>. A </a:t>
            </a:r>
            <a:r>
              <a:rPr kumimoji="0" lang="en-US" altLang="zh-TW" sz="2400" b="1">
                <a:solidFill>
                  <a:srgbClr val="00B050"/>
                </a:solidFill>
                <a:latin typeface="Arial Unicode MS" pitchFamily="34" charset="-120"/>
                <a:ea typeface="Arial Unicode MS" pitchFamily="34" charset="-120"/>
                <a:cs typeface="Arial Unicode MS" pitchFamily="34" charset="-120"/>
              </a:rPr>
              <a:t>vigil</a:t>
            </a:r>
            <a:r>
              <a:rPr kumimoji="0" lang="en-US" altLang="zh-TW" sz="2400">
                <a:latin typeface="Arial Unicode MS" pitchFamily="34" charset="-120"/>
                <a:ea typeface="Arial Unicode MS" pitchFamily="34" charset="-120"/>
                <a:cs typeface="Arial Unicode MS" pitchFamily="34" charset="-120"/>
              </a:rPr>
              <a:t> for the festival was held on All Hallows Evening on October 31. In the </a:t>
            </a:r>
            <a:r>
              <a:rPr kumimoji="0" lang="en-US" altLang="zh-TW" sz="2400" b="1">
                <a:solidFill>
                  <a:srgbClr val="7030A0"/>
                </a:solidFill>
                <a:latin typeface="Arial Unicode MS" pitchFamily="34" charset="-120"/>
                <a:ea typeface="Arial Unicode MS" pitchFamily="34" charset="-120"/>
                <a:cs typeface="Arial Unicode MS" pitchFamily="34" charset="-120"/>
              </a:rPr>
              <a:t>vernacular</a:t>
            </a:r>
            <a:r>
              <a:rPr kumimoji="0" lang="en-US" altLang="zh-TW" sz="2400">
                <a:latin typeface="Arial Unicode MS" pitchFamily="34" charset="-120"/>
                <a:ea typeface="Arial Unicode MS" pitchFamily="34" charset="-120"/>
                <a:cs typeface="Arial Unicode MS" pitchFamily="34" charset="-120"/>
              </a:rPr>
              <a:t> of the times, All Hallows Evening became Halloween and later the Halloween we know today.</a:t>
            </a:r>
            <a:endParaRPr kumimoji="0" lang="zh-TW" altLang="en-US" sz="240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26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defRPr/>
            </a:pPr>
            <a:r>
              <a:rPr lang="en-US" sz="4800" b="1" dirty="0" smtClean="0">
                <a:solidFill>
                  <a:srgbClr val="33CC33"/>
                </a:solidFill>
                <a:latin typeface="Berlin Sans FB Demi" panose="020E0802020502020306" pitchFamily="34" charset="0"/>
                <a:cs typeface="Aharoni" pitchFamily="2" charset="-79"/>
              </a:rPr>
              <a:t>Halloween</a:t>
            </a:r>
            <a:endParaRPr lang="en-US" sz="4800" b="1" dirty="0">
              <a:solidFill>
                <a:srgbClr val="33CC33"/>
              </a:solidFill>
              <a:latin typeface="Berlin Sans FB Demi" panose="020E0802020502020306" pitchFamily="34" charset="0"/>
              <a:cs typeface="Aharoni" pitchFamily="2" charset="-79"/>
            </a:endParaRPr>
          </a:p>
        </p:txBody>
      </p:sp>
      <p:sp>
        <p:nvSpPr>
          <p:cNvPr id="17411" name="直排文字版面配置區 2"/>
          <p:cNvSpPr>
            <a:spLocks noGrp="1"/>
          </p:cNvSpPr>
          <p:nvPr>
            <p:ph type="body" orient="vert" idx="1"/>
          </p:nvPr>
        </p:nvSpPr>
        <p:spPr/>
        <p:txBody>
          <a:bodyPr/>
          <a:lstStyle/>
          <a:p>
            <a:endParaRPr lang="en-US" dirty="0" smtClean="0">
              <a:ea typeface="標楷體" pitchFamily="65" charset="-120"/>
            </a:endParaRP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37" y="1988841"/>
            <a:ext cx="6984776"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00B050"/>
                </a:solidFill>
                <a:latin typeface="Berlin Sans FB Demi" panose="020E0802020502020306" pitchFamily="34" charset="0"/>
              </a:rPr>
              <a:t>pumpkin</a:t>
            </a:r>
            <a:endParaRPr lang="zh-TW" altLang="en-US" sz="7200" dirty="0">
              <a:solidFill>
                <a:srgbClr val="00B050"/>
              </a:solidFill>
              <a:latin typeface="Berlin Sans FB Demi" panose="020E0802020502020306" pitchFamily="34" charset="0"/>
            </a:endParaRPr>
          </a:p>
        </p:txBody>
      </p:sp>
      <p:pic>
        <p:nvPicPr>
          <p:cNvPr id="6146" name="Picture 2" descr="C:\Users\Tammy Hung\Desktop\156_2398266-W.jpg"/>
          <p:cNvPicPr>
            <a:picLocks noChangeAspect="1" noChangeArrowheads="1"/>
          </p:cNvPicPr>
          <p:nvPr/>
        </p:nvPicPr>
        <p:blipFill>
          <a:blip r:embed="rId2" cstate="print"/>
          <a:srcRect/>
          <a:stretch>
            <a:fillRect/>
          </a:stretch>
        </p:blipFill>
        <p:spPr bwMode="auto">
          <a:xfrm>
            <a:off x="2123728" y="1340768"/>
            <a:ext cx="4968552" cy="5112568"/>
          </a:xfrm>
          <a:prstGeom prst="rect">
            <a:avLst/>
          </a:prstGeom>
          <a:noFill/>
        </p:spPr>
      </p:pic>
    </p:spTree>
    <p:extLst>
      <p:ext uri="{BB962C8B-B14F-4D97-AF65-F5344CB8AC3E}">
        <p14:creationId xmlns:p14="http://schemas.microsoft.com/office/powerpoint/2010/main" val="2716236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7200" dirty="0" smtClean="0">
                <a:solidFill>
                  <a:srgbClr val="92D050"/>
                </a:solidFill>
                <a:latin typeface="Berlin Sans FB Demi" panose="020E0802020502020306" pitchFamily="34" charset="0"/>
              </a:rPr>
              <a:t>pirate</a:t>
            </a:r>
            <a:endParaRPr lang="zh-TW" altLang="en-US" sz="7200" dirty="0">
              <a:solidFill>
                <a:srgbClr val="92D050"/>
              </a:solidFill>
              <a:latin typeface="Berlin Sans FB Demi" panose="020E0802020502020306" pitchFamily="34" charset="0"/>
            </a:endParaRPr>
          </a:p>
        </p:txBody>
      </p:sp>
      <p:pic>
        <p:nvPicPr>
          <p:cNvPr id="2050" name="Picture 2" descr="http://do512blog.files.wordpress.com/2011/09/pirate_tw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768752" cy="492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965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時裝">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領帶">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時裝">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10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547</TotalTime>
  <Words>478</Words>
  <Application>Microsoft Office PowerPoint</Application>
  <PresentationFormat>如螢幕大小 (4:3)</PresentationFormat>
  <Paragraphs>132</Paragraphs>
  <Slides>34</Slides>
  <Notes>0</Notes>
  <HiddenSlides>0</HiddenSlides>
  <MMClips>0</MMClips>
  <ScaleCrop>false</ScaleCrop>
  <HeadingPairs>
    <vt:vector size="4" baseType="variant">
      <vt:variant>
        <vt:lpstr>佈景主題</vt:lpstr>
      </vt:variant>
      <vt:variant>
        <vt:i4>14</vt:i4>
      </vt:variant>
      <vt:variant>
        <vt:lpstr>投影片標題</vt:lpstr>
      </vt:variant>
      <vt:variant>
        <vt:i4>34</vt:i4>
      </vt:variant>
    </vt:vector>
  </HeadingPairs>
  <TitlesOfParts>
    <vt:vector size="48" baseType="lpstr">
      <vt:lpstr>時裝</vt:lpstr>
      <vt:lpstr>1_Office 佈景主題</vt:lpstr>
      <vt:lpstr>2_Office 佈景主題</vt:lpstr>
      <vt:lpstr>3_Office 佈景主題</vt:lpstr>
      <vt:lpstr>4_Office 佈景主題</vt:lpstr>
      <vt:lpstr>5_Office 佈景主題</vt:lpstr>
      <vt:lpstr>6_Office 佈景主題</vt:lpstr>
      <vt:lpstr>7_Office 佈景主題</vt:lpstr>
      <vt:lpstr>9_Office 佈景主題</vt:lpstr>
      <vt:lpstr>10_Office 佈景主題</vt:lpstr>
      <vt:lpstr>8_Office 佈景主題</vt:lpstr>
      <vt:lpstr>11_Office 佈景主題</vt:lpstr>
      <vt:lpstr>12_Office 佈景主題</vt:lpstr>
      <vt:lpstr>13_Office 佈景主題</vt:lpstr>
      <vt:lpstr>Halloween</vt:lpstr>
      <vt:lpstr>PowerPoint 簡報</vt:lpstr>
      <vt:lpstr>PowerPoint 簡報</vt:lpstr>
      <vt:lpstr>PowerPoint 簡報</vt:lpstr>
      <vt:lpstr>PowerPoint 簡報</vt:lpstr>
      <vt:lpstr>PowerPoint 簡報</vt:lpstr>
      <vt:lpstr>Halloween</vt:lpstr>
      <vt:lpstr>pumpkin</vt:lpstr>
      <vt:lpstr>pirate</vt:lpstr>
      <vt:lpstr>PowerPoint 簡報</vt:lpstr>
      <vt:lpstr>monster</vt:lpstr>
      <vt:lpstr>witch</vt:lpstr>
      <vt:lpstr>witch</vt:lpstr>
      <vt:lpstr>skeleton</vt:lpstr>
      <vt:lpstr>bones</vt:lpstr>
      <vt:lpstr>skeleton</vt:lpstr>
      <vt:lpstr> bat</vt:lpstr>
      <vt:lpstr>ghost</vt:lpstr>
      <vt:lpstr>vampire</vt:lpstr>
      <vt:lpstr>candy</vt:lpstr>
      <vt:lpstr>Trick or treat, smell my feet. Give me something good to eat. Happy Halloween! https://www.youtube.com/watch?v=JsyEX9iIN-I https://www.youtube.com/watch?v=4coi65CT1G4 https://www.youtube.com/watch?v=wUzVpYMuEjo https://www.youtube.com/watch?v=Jpvuqj5nv6U </vt:lpstr>
      <vt:lpstr> Story time https://www.youtube.com/watch?v=rPmLZLp-oec  </vt:lpstr>
      <vt:lpstr> Bingo game ! </vt:lpstr>
      <vt:lpstr>PowerPoint 簡報</vt:lpstr>
      <vt:lpstr>PowerPoint 簡報</vt:lpstr>
      <vt:lpstr>PowerPoint 簡報</vt:lpstr>
      <vt:lpstr>Rules of game</vt:lpstr>
      <vt:lpstr>PowerPoint 簡報</vt:lpstr>
      <vt:lpstr>PowerPoint 簡報</vt:lpstr>
      <vt:lpstr>PowerPoint 簡報</vt:lpstr>
      <vt:lpstr>Mask Making </vt:lpstr>
      <vt:lpstr>Trick-or-treaters!</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dc:title>
  <dc:creator>user</dc:creator>
  <cp:lastModifiedBy>tyes</cp:lastModifiedBy>
  <cp:revision>50</cp:revision>
  <dcterms:created xsi:type="dcterms:W3CDTF">2011-10-31T00:14:21Z</dcterms:created>
  <dcterms:modified xsi:type="dcterms:W3CDTF">2014-10-23T07:23:47Z</dcterms:modified>
</cp:coreProperties>
</file>