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211"/>
    <a:srgbClr val="E2A2DA"/>
    <a:srgbClr val="FF5050"/>
    <a:srgbClr val="F60000"/>
    <a:srgbClr val="B80CA8"/>
    <a:srgbClr val="910984"/>
    <a:srgbClr val="730769"/>
    <a:srgbClr val="FFFFCC"/>
    <a:srgbClr val="FFFF99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4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A649B4-076B-411D-A17A-3EF90B566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66C57E6-1F2C-4216-8A6E-C45E3E391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9CDFBA-9B3C-4C76-A317-346B3BCC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AD20C7-4138-42DD-AB0D-5B029D79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A28A09-5043-4709-BF72-E60E2A4D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92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79230F-59F6-40B6-A3CB-D87213DA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45F265-0CFB-45A3-AE68-2605C71F0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AB6AFC-E557-4813-9BA8-FC535D031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F99ABB-9DEC-468E-B3A0-17EBF8CBB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193A47-17D1-4ABC-BB7A-C250A983B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F2B63F7-43E2-43C8-9FD0-75CB3E6BE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020C191-1805-4182-8FE6-03D511A5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FF8AB8-7A8D-4E74-9D57-D4883DC5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421362-63D0-40F5-A885-27434DC8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34DA1E-1E3B-480C-B8BA-CBC6F1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47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A6E987-952D-4820-890D-77F5A5CD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42C940-328C-46C9-9203-53B79EB68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C0DD3C-428B-411A-AD09-28FB56B2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3BAA38-64A2-43B7-B410-B019BA057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24D58A-D151-4992-B7E7-A9253669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10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FAC028-291D-4EEC-93DE-A978FA2E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9B99CD3-DA3C-4C5A-B8B8-5CF57354F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89D614-C2AF-46FE-A664-F548A101E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C48FA8-C4A4-428B-A37A-2965B85CB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0126E3-3BBD-43F8-88CB-577DCA53B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98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1862BF-58FE-42FE-8745-AAB6744E0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55DE5D-39E9-41A5-A9B0-7923F74A5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1CBF6CE-9BCE-45E6-8CAA-2E82B855D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1572CE2-1FA7-4908-BBEE-E5522FE65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A1EEEE-C753-4265-955B-1F4D8E4F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C14E5B-B6E7-440E-A043-96BA9BF1A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27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E0354B-B4A2-48F9-8AF6-7B96C58B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D907113-43C9-492D-B0E7-BA7E0DCBE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B15D6E-6FA0-4C3B-9F37-1AB3F025B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35EABD6-D03D-4861-AA1A-B26714533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BFBCD2D-4F96-44F3-9AD4-F95E87A6A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F177085-B346-4E95-BEF6-8DC44C9A3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F59BEDD-BECE-4517-AAAF-CFFEFD01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055DA3-0E9C-4822-BBF1-2F9A82E3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18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23576C-6B93-4146-BC2F-F0E0414B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84B9A66-54AB-44B8-9D56-AA2E123F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CD87090-4588-4B5F-93C5-A99BD8D7F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9BA2485-9201-4E7F-95E4-2BE187ED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16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49FB171-0B11-480E-A360-E8C11A9DD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039DAF4-74E2-4493-A509-97F23DA0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4C5D7D-FC58-4EB4-BF3D-A101E6A1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17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2CBD95-E321-43FC-A842-3040FEE72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F758A4-6D49-4879-9A7C-376C5DC47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082D54A-075B-4CCD-A5E6-6B2D70371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0C60B69-07FC-4A99-A046-31522D34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4E692C-1827-49CB-A122-3298BA42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41208A-601C-4F42-ACC1-9F66DF8C6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65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DC9191-82E5-4333-A39F-ABB5BE98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FB1E89E-E110-4584-8884-7D3BC1DDC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3578DBB-4823-41C3-AD02-EE47F8D9C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AC2DED-F53E-45C1-A687-DADF737C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FC3FB0-209A-4C05-8198-37AC4F056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FEB039-DC91-4F96-AD0D-8F1F3779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09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5B421F8-40DA-49D2-8720-633B4DD2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0FF4269-8AD7-40D8-85D7-58AC4C1D3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EECDEE-8CFB-4970-8CFD-7876CF23F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CB49-315C-4365-9742-10FA56196535}" type="datetimeFigureOut">
              <a:rPr lang="zh-TW" altLang="en-US" smtClean="0"/>
              <a:t>2023/4/20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409768-EBBB-4132-A82A-DDC3B3126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A6F69F-CE2F-424B-ABEF-330BD536A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C7771-C96B-4763-9176-DAD388A5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56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群組 15">
            <a:extLst>
              <a:ext uri="{FF2B5EF4-FFF2-40B4-BE49-F238E27FC236}">
                <a16:creationId xmlns:a16="http://schemas.microsoft.com/office/drawing/2014/main" id="{6958F1BB-E325-4921-8B2D-3576DB026683}"/>
              </a:ext>
            </a:extLst>
          </p:cNvPr>
          <p:cNvGrpSpPr/>
          <p:nvPr/>
        </p:nvGrpSpPr>
        <p:grpSpPr>
          <a:xfrm>
            <a:off x="0" y="0"/>
            <a:ext cx="12245036" cy="6858000"/>
            <a:chOff x="-4642" y="0"/>
            <a:chExt cx="12245036" cy="6858000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DA6EB8E6-9B04-4F70-BFAE-319EC197E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42" y="0"/>
              <a:ext cx="12245036" cy="6858000"/>
            </a:xfrm>
            <a:prstGeom prst="rect">
              <a:avLst/>
            </a:prstGeom>
          </p:spPr>
        </p:pic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96F0C2D-AE55-4E76-AF0A-3267901E9743}"/>
                </a:ext>
              </a:extLst>
            </p:cNvPr>
            <p:cNvSpPr/>
            <p:nvPr/>
          </p:nvSpPr>
          <p:spPr>
            <a:xfrm>
              <a:off x="2843177" y="319596"/>
              <a:ext cx="654939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8000" dirty="0">
                  <a:solidFill>
                    <a:srgbClr val="C00000"/>
                  </a:solidFill>
                  <a:ea typeface="金梅海報書法字形" panose="02010609000101010101" pitchFamily="49" charset="-120"/>
                </a:rPr>
                <a:t>孝親感恩活動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8BB2BEE-9CB5-41DE-88AC-C10952ACA07C}"/>
                </a:ext>
              </a:extLst>
            </p:cNvPr>
            <p:cNvSpPr/>
            <p:nvPr/>
          </p:nvSpPr>
          <p:spPr>
            <a:xfrm>
              <a:off x="108241" y="2228671"/>
              <a:ext cx="241893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3600" dirty="0">
                  <a:solidFill>
                    <a:srgbClr val="C00000"/>
                  </a:solidFill>
                  <a:ea typeface="金梅海報書法字形" panose="02010609000101010101" pitchFamily="49" charset="-120"/>
                </a:rPr>
                <a:t>我最感謝的人</a:t>
              </a:r>
              <a:r>
                <a:rPr lang="en-US" altLang="zh-TW" sz="3600" dirty="0">
                  <a:solidFill>
                    <a:srgbClr val="C00000"/>
                  </a:solidFill>
                  <a:ea typeface="金梅海報書法字形" panose="02010609000101010101" pitchFamily="49" charset="-120"/>
                </a:rPr>
                <a:t>~</a:t>
              </a:r>
              <a:endParaRPr lang="zh-TW" altLang="en-US" sz="3600" dirty="0">
                <a:solidFill>
                  <a:srgbClr val="C00000"/>
                </a:solidFill>
                <a:ea typeface="金梅海報書法字形" panose="02010609000101010101" pitchFamily="49" charset="-12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781E317A-98CB-48E9-9FA3-75C80D7C00B9}"/>
              </a:ext>
            </a:extLst>
          </p:cNvPr>
          <p:cNvSpPr/>
          <p:nvPr/>
        </p:nvSpPr>
        <p:spPr>
          <a:xfrm>
            <a:off x="2231254" y="1841615"/>
            <a:ext cx="280238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en-US" altLang="zh-TW" sz="32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32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姓名</a:t>
            </a:r>
            <a:r>
              <a:rPr lang="en-US" altLang="zh-TW" sz="32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我最感謝的人</a:t>
            </a:r>
            <a:r>
              <a:rPr lang="en-US" altLang="zh-TW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2800" b="1" dirty="0">
              <a:solidFill>
                <a:srgbClr val="73076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我想對他</a:t>
            </a:r>
            <a:r>
              <a:rPr lang="en-US" altLang="zh-TW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en-US" altLang="zh-TW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en-US" altLang="zh-TW" sz="2800" b="1" dirty="0">
                <a:solidFill>
                  <a:srgbClr val="73076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2800" b="1" dirty="0">
              <a:solidFill>
                <a:srgbClr val="73076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b="1" dirty="0">
              <a:solidFill>
                <a:srgbClr val="73076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b="1" dirty="0">
              <a:solidFill>
                <a:srgbClr val="73076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AAB07E5B-176C-40A9-AC79-E98BDD64A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242" y="1903500"/>
            <a:ext cx="4889416" cy="367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8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字方塊 17">
            <a:extLst>
              <a:ext uri="{FF2B5EF4-FFF2-40B4-BE49-F238E27FC236}">
                <a16:creationId xmlns:a16="http://schemas.microsoft.com/office/drawing/2014/main" id="{5EABA5B6-77B7-4FAB-A51F-24E51ACC5551}"/>
              </a:ext>
            </a:extLst>
          </p:cNvPr>
          <p:cNvSpPr txBox="1"/>
          <p:nvPr/>
        </p:nvSpPr>
        <p:spPr>
          <a:xfrm>
            <a:off x="1864287" y="26242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D62DF3AB-22C1-4DFA-9548-969E69CBCBCB}"/>
              </a:ext>
            </a:extLst>
          </p:cNvPr>
          <p:cNvGrpSpPr/>
          <p:nvPr/>
        </p:nvGrpSpPr>
        <p:grpSpPr>
          <a:xfrm>
            <a:off x="-76200" y="0"/>
            <a:ext cx="12106607" cy="6933538"/>
            <a:chOff x="0" y="84583"/>
            <a:chExt cx="12106607" cy="6933538"/>
          </a:xfrm>
        </p:grpSpPr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8280EE39-D8B0-4D99-9B0A-C2B9A85FC0E8}"/>
                </a:ext>
              </a:extLst>
            </p:cNvPr>
            <p:cNvGrpSpPr/>
            <p:nvPr/>
          </p:nvGrpSpPr>
          <p:grpSpPr>
            <a:xfrm>
              <a:off x="0" y="160121"/>
              <a:ext cx="12106607" cy="6858000"/>
              <a:chOff x="-7250" y="141071"/>
              <a:chExt cx="12106607" cy="6858000"/>
            </a:xfrm>
          </p:grpSpPr>
          <p:pic>
            <p:nvPicPr>
              <p:cNvPr id="3" name="圖片 2">
                <a:extLst>
                  <a:ext uri="{FF2B5EF4-FFF2-40B4-BE49-F238E27FC236}">
                    <a16:creationId xmlns:a16="http://schemas.microsoft.com/office/drawing/2014/main" id="{E3213156-0C06-43CE-8861-8AAD8E433C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250" y="141071"/>
                <a:ext cx="6858000" cy="6858000"/>
              </a:xfrm>
              <a:prstGeom prst="rect">
                <a:avLst/>
              </a:prstGeom>
              <a:effectLst>
                <a:softEdge rad="127000"/>
              </a:effectLst>
            </p:spPr>
          </p:pic>
          <p:grpSp>
            <p:nvGrpSpPr>
              <p:cNvPr id="12" name="群組 11">
                <a:extLst>
                  <a:ext uri="{FF2B5EF4-FFF2-40B4-BE49-F238E27FC236}">
                    <a16:creationId xmlns:a16="http://schemas.microsoft.com/office/drawing/2014/main" id="{2E6A0DF2-5BAC-4488-83E9-B94E28301FF7}"/>
                  </a:ext>
                </a:extLst>
              </p:cNvPr>
              <p:cNvGrpSpPr/>
              <p:nvPr/>
            </p:nvGrpSpPr>
            <p:grpSpPr>
              <a:xfrm>
                <a:off x="1741596" y="186619"/>
                <a:ext cx="10357761" cy="6484762"/>
                <a:chOff x="1832116" y="182274"/>
                <a:chExt cx="10357761" cy="6484762"/>
              </a:xfrm>
            </p:grpSpPr>
            <p:sp>
              <p:nvSpPr>
                <p:cNvPr id="11" name="矩形: 圓角 10">
                  <a:extLst>
                    <a:ext uri="{FF2B5EF4-FFF2-40B4-BE49-F238E27FC236}">
                      <a16:creationId xmlns:a16="http://schemas.microsoft.com/office/drawing/2014/main" id="{41019196-3F0F-4910-8198-B910153BF988}"/>
                    </a:ext>
                  </a:extLst>
                </p:cNvPr>
                <p:cNvSpPr/>
                <p:nvPr/>
              </p:nvSpPr>
              <p:spPr>
                <a:xfrm>
                  <a:off x="6629614" y="1864740"/>
                  <a:ext cx="5198180" cy="4789754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FF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5" name="圖片 14">
                  <a:extLst>
                    <a:ext uri="{FF2B5EF4-FFF2-40B4-BE49-F238E27FC236}">
                      <a16:creationId xmlns:a16="http://schemas.microsoft.com/office/drawing/2014/main" id="{BABF2360-9038-456D-B8F1-8494E02BC2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 rot="2126050">
                  <a:off x="10392107" y="341889"/>
                  <a:ext cx="1601973" cy="2731232"/>
                </a:xfrm>
                <a:prstGeom prst="rect">
                  <a:avLst/>
                </a:prstGeom>
              </p:spPr>
            </p:pic>
            <p:sp>
              <p:nvSpPr>
                <p:cNvPr id="14" name="心形 13">
                  <a:extLst>
                    <a:ext uri="{FF2B5EF4-FFF2-40B4-BE49-F238E27FC236}">
                      <a16:creationId xmlns:a16="http://schemas.microsoft.com/office/drawing/2014/main" id="{C50422E1-6348-4445-872A-7E655AB0C30A}"/>
                    </a:ext>
                  </a:extLst>
                </p:cNvPr>
                <p:cNvSpPr/>
                <p:nvPr/>
              </p:nvSpPr>
              <p:spPr>
                <a:xfrm rot="2477214">
                  <a:off x="7084617" y="182274"/>
                  <a:ext cx="1212301" cy="1015663"/>
                </a:xfrm>
                <a:prstGeom prst="heart">
                  <a:avLst/>
                </a:pr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reflection blurRad="6350" stA="50000" endA="295" endPos="92000" dist="101600" dir="5400000" sy="-100000" algn="bl" rotWithShape="0"/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71BCB101-8658-47D9-A02C-1D3B9A285B98}"/>
                    </a:ext>
                  </a:extLst>
                </p:cNvPr>
                <p:cNvSpPr txBox="1"/>
                <p:nvPr/>
              </p:nvSpPr>
              <p:spPr>
                <a:xfrm>
                  <a:off x="7020134" y="400547"/>
                  <a:ext cx="5036905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6000" dirty="0">
                      <a:solidFill>
                        <a:srgbClr val="FF5050"/>
                      </a:solidFill>
                      <a:ea typeface="金梅海報書法字形" panose="02010609000101010101" pitchFamily="49" charset="-120"/>
                    </a:rPr>
                    <a:t>孝親感恩活動</a:t>
                  </a:r>
                </a:p>
              </p:txBody>
            </p:sp>
            <p:pic>
              <p:nvPicPr>
                <p:cNvPr id="16" name="圖片 15">
                  <a:extLst>
                    <a:ext uri="{FF2B5EF4-FFF2-40B4-BE49-F238E27FC236}">
                      <a16:creationId xmlns:a16="http://schemas.microsoft.com/office/drawing/2014/main" id="{3F91F8D9-E894-4B2E-B6F8-C915A35F2ED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196312" y="4496672"/>
                  <a:ext cx="1993565" cy="2170364"/>
                </a:xfrm>
                <a:prstGeom prst="rect">
                  <a:avLst/>
                </a:prstGeom>
              </p:spPr>
            </p:pic>
            <p:pic>
              <p:nvPicPr>
                <p:cNvPr id="17" name="圖片 16">
                  <a:extLst>
                    <a:ext uri="{FF2B5EF4-FFF2-40B4-BE49-F238E27FC236}">
                      <a16:creationId xmlns:a16="http://schemas.microsoft.com/office/drawing/2014/main" id="{4D1DCDBB-5FFB-48FF-B3EF-37A74133EF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 rot="18026586">
                  <a:off x="5823690" y="3470377"/>
                  <a:ext cx="1993565" cy="2170364"/>
                </a:xfrm>
                <a:prstGeom prst="rect">
                  <a:avLst/>
                </a:prstGeom>
              </p:spPr>
            </p:pic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44E5F353-19D3-4508-948D-E4AFDBAE21DD}"/>
                    </a:ext>
                  </a:extLst>
                </p:cNvPr>
                <p:cNvSpPr/>
                <p:nvPr/>
              </p:nvSpPr>
              <p:spPr>
                <a:xfrm>
                  <a:off x="1832116" y="902043"/>
                  <a:ext cx="3947203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zh-TW" altLang="en-US" sz="4000" dirty="0">
                      <a:solidFill>
                        <a:srgbClr val="FF5050"/>
                      </a:solidFill>
                      <a:ea typeface="金梅海報書法字形" panose="02010609000101010101" pitchFamily="49" charset="-120"/>
                    </a:rPr>
                    <a:t>我最感謝的人</a:t>
                  </a:r>
                  <a:r>
                    <a:rPr lang="en-US" altLang="zh-TW" sz="4000" dirty="0">
                      <a:solidFill>
                        <a:srgbClr val="FF5050"/>
                      </a:solidFill>
                      <a:ea typeface="金梅海報書法字形" panose="02010609000101010101" pitchFamily="49" charset="-120"/>
                    </a:rPr>
                    <a:t>~</a:t>
                  </a:r>
                  <a:endParaRPr lang="zh-TW" altLang="en-US" sz="4000" dirty="0">
                    <a:solidFill>
                      <a:srgbClr val="FF5050"/>
                    </a:solidFill>
                    <a:ea typeface="金梅海報書法字形" panose="02010609000101010101" pitchFamily="49" charset="-120"/>
                  </a:endParaRPr>
                </a:p>
              </p:txBody>
            </p:sp>
          </p:grpSp>
        </p:grp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E9FBB936-8998-48F1-8572-8F5F107D2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3970" y="84583"/>
              <a:ext cx="2004060" cy="1531620"/>
            </a:xfrm>
            <a:prstGeom prst="rect">
              <a:avLst/>
            </a:prstGeom>
            <a:effectLst>
              <a:softEdge rad="127000"/>
            </a:effectLst>
          </p:spPr>
        </p:pic>
      </p:grpSp>
      <p:pic>
        <p:nvPicPr>
          <p:cNvPr id="23" name="圖片 22">
            <a:extLst>
              <a:ext uri="{FF2B5EF4-FFF2-40B4-BE49-F238E27FC236}">
                <a16:creationId xmlns:a16="http://schemas.microsoft.com/office/drawing/2014/main" id="{8084FF16-701D-49C4-A2B9-78C1CC030D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6985" y="2001859"/>
            <a:ext cx="4639458" cy="3517697"/>
          </a:xfrm>
          <a:prstGeom prst="rect">
            <a:avLst/>
          </a:prstGeom>
        </p:spPr>
      </p:pic>
      <p:sp>
        <p:nvSpPr>
          <p:cNvPr id="25" name="文字方塊 24">
            <a:extLst>
              <a:ext uri="{FF2B5EF4-FFF2-40B4-BE49-F238E27FC236}">
                <a16:creationId xmlns:a16="http://schemas.microsoft.com/office/drawing/2014/main" id="{1CBC7D63-8A80-4A4A-951C-CF18B6289DE8}"/>
              </a:ext>
            </a:extLst>
          </p:cNvPr>
          <p:cNvSpPr txBox="1"/>
          <p:nvPr/>
        </p:nvSpPr>
        <p:spPr>
          <a:xfrm>
            <a:off x="7118259" y="2056366"/>
            <a:ext cx="434953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姓名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我最感謝的人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32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我想對他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en-US" altLang="zh-TW" sz="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28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643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7CC2FA2D-A49C-4F33-B564-7A1B25E673C0}"/>
              </a:ext>
            </a:extLst>
          </p:cNvPr>
          <p:cNvSpPr/>
          <p:nvPr/>
        </p:nvSpPr>
        <p:spPr>
          <a:xfrm>
            <a:off x="0" y="28029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F7F211">
                  <a:tint val="66000"/>
                  <a:satMod val="160000"/>
                </a:srgbClr>
              </a:gs>
              <a:gs pos="50000">
                <a:srgbClr val="F7F211">
                  <a:tint val="44500"/>
                  <a:satMod val="160000"/>
                </a:srgbClr>
              </a:gs>
              <a:gs pos="100000">
                <a:srgbClr val="F7F211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我最感謝的人</a:t>
            </a:r>
            <a:endParaRPr lang="zh-TW" altLang="en-US" dirty="0"/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621CDB22-77FF-4AED-8C99-D14C6F1B1849}"/>
              </a:ext>
            </a:extLst>
          </p:cNvPr>
          <p:cNvGrpSpPr/>
          <p:nvPr/>
        </p:nvGrpSpPr>
        <p:grpSpPr>
          <a:xfrm>
            <a:off x="0" y="238125"/>
            <a:ext cx="12268941" cy="6791871"/>
            <a:chOff x="0" y="261437"/>
            <a:chExt cx="12268941" cy="6791871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326E4CDF-77A7-4979-9469-CDB6124996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812"/>
            <a:stretch/>
          </p:blipFill>
          <p:spPr>
            <a:xfrm>
              <a:off x="0" y="3062795"/>
              <a:ext cx="12268941" cy="3990513"/>
            </a:xfrm>
            <a:prstGeom prst="rect">
              <a:avLst/>
            </a:prstGeom>
            <a:effectLst>
              <a:softEdge rad="635000"/>
            </a:effectLst>
          </p:spPr>
        </p:pic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2482D7E8-6AC8-4D2E-B010-E2146BF9C61D}"/>
                </a:ext>
              </a:extLst>
            </p:cNvPr>
            <p:cNvSpPr/>
            <p:nvPr/>
          </p:nvSpPr>
          <p:spPr>
            <a:xfrm>
              <a:off x="409826" y="261437"/>
              <a:ext cx="572464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7200" dirty="0">
                  <a:solidFill>
                    <a:srgbClr val="B80CA8"/>
                  </a:solidFill>
                  <a:ea typeface="金梅海報書法字形" panose="02010609000101010101" pitchFamily="49" charset="-120"/>
                </a:rPr>
                <a:t>孝親感恩活動</a:t>
              </a:r>
            </a:p>
          </p:txBody>
        </p:sp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8F14F788-9D39-4A8B-B0AC-667CED4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2850" y="3720110"/>
              <a:ext cx="1531620" cy="975360"/>
            </a:xfrm>
            <a:prstGeom prst="rect">
              <a:avLst/>
            </a:prstGeom>
            <a:effectLst>
              <a:softEdge rad="127000"/>
            </a:effectLst>
          </p:spPr>
        </p:pic>
      </p:grpSp>
      <p:pic>
        <p:nvPicPr>
          <p:cNvPr id="16" name="圖片 15">
            <a:extLst>
              <a:ext uri="{FF2B5EF4-FFF2-40B4-BE49-F238E27FC236}">
                <a16:creationId xmlns:a16="http://schemas.microsoft.com/office/drawing/2014/main" id="{8F5A7555-C6A8-4AC5-A72A-A7F88A65FE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8295" y="484076"/>
            <a:ext cx="5389331" cy="4041998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B72AC77F-166C-41E1-9196-87CD48D0102D}"/>
              </a:ext>
            </a:extLst>
          </p:cNvPr>
          <p:cNvSpPr/>
          <p:nvPr/>
        </p:nvSpPr>
        <p:spPr>
          <a:xfrm>
            <a:off x="409826" y="1461766"/>
            <a:ext cx="52334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姓名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我最感謝的人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我想對他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572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86</Words>
  <Application>Microsoft Office PowerPoint</Application>
  <PresentationFormat>寬螢幕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金梅海報書法字形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蔡育芬</dc:creator>
  <cp:lastModifiedBy>蔡育芬</cp:lastModifiedBy>
  <cp:revision>20</cp:revision>
  <dcterms:created xsi:type="dcterms:W3CDTF">2023-04-19T09:21:42Z</dcterms:created>
  <dcterms:modified xsi:type="dcterms:W3CDTF">2023-04-20T02:58:21Z</dcterms:modified>
</cp:coreProperties>
</file>